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262" r:id="rId4"/>
    <p:sldId id="263" r:id="rId5"/>
    <p:sldId id="264" r:id="rId6"/>
    <p:sldId id="265" r:id="rId7"/>
    <p:sldId id="266" r:id="rId8"/>
    <p:sldId id="267" r:id="rId9"/>
    <p:sldId id="269" r:id="rId10"/>
    <p:sldId id="270" r:id="rId11"/>
    <p:sldId id="271" r:id="rId12"/>
    <p:sldId id="272" r:id="rId13"/>
    <p:sldId id="268" r:id="rId14"/>
    <p:sldId id="273" r:id="rId15"/>
    <p:sldId id="274" r:id="rId16"/>
    <p:sldId id="27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AB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p:scale>
          <a:sx n="50" d="100"/>
          <a:sy n="50" d="100"/>
        </p:scale>
        <p:origin x="1500" y="5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wdp>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D2627A5-216B-4815-9F11-C132B740A54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DB86E5-A581-40BC-B12B-5F7AC1D9031E}" type="slidenum">
              <a:rPr lang="zh-CN" altLang="en-US" smtClean="0"/>
            </a:fld>
            <a:endParaRPr lang="zh-CN" altLang="en-US"/>
          </a:p>
        </p:txBody>
      </p:sp>
    </p:spTree>
  </p:cSld>
  <p:clrMapOvr>
    <a:masterClrMapping/>
  </p:clrMapOvr>
  <p:transition>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2627A5-216B-4815-9F11-C132B740A54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DB86E5-A581-40BC-B12B-5F7AC1D9031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5.jpeg"/><Relationship Id="rId6" Type="http://schemas.openxmlformats.org/officeDocument/2006/relationships/image" Target="../media/image1.jpe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microsoft.com/office/2007/relationships/hdphoto" Target="../media/image3.wdp"/><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microsoft.com/office/2007/relationships/hdphoto" Target="../media/image3.wdp"/><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microsoft.com/office/2007/relationships/hdphoto" Target="../media/image3.wdp"/><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9.png"/><Relationship Id="rId2" Type="http://schemas.microsoft.com/office/2007/relationships/hdphoto" Target="../media/image3.wdp"/><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62361" b="139"/>
          <a:stretch>
            <a:fillRect/>
          </a:stretch>
        </p:blipFill>
        <p:spPr>
          <a:xfrm>
            <a:off x="0" y="0"/>
            <a:ext cx="12192000" cy="6858000"/>
          </a:xfrm>
          <a:prstGeom prst="rect">
            <a:avLst/>
          </a:prstGeom>
        </p:spPr>
      </p:pic>
      <p:sp>
        <p:nvSpPr>
          <p:cNvPr id="5" name="菱形 4"/>
          <p:cNvSpPr/>
          <p:nvPr/>
        </p:nvSpPr>
        <p:spPr>
          <a:xfrm>
            <a:off x="3286385" y="1234091"/>
            <a:ext cx="5619230" cy="341411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3648075" y="1440666"/>
            <a:ext cx="4895850" cy="2974600"/>
          </a:xfrm>
          <a:prstGeom prst="diamond">
            <a:avLst/>
          </a:prstGeom>
          <a:solidFill>
            <a:schemeClr val="bg1"/>
          </a:solidFill>
          <a:ln w="12700">
            <a:solidFill>
              <a:srgbClr val="DCAA4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a:off x="3752849" y="1499089"/>
            <a:ext cx="4686302" cy="2847285"/>
          </a:xfrm>
          <a:prstGeom prst="diamond">
            <a:avLst/>
          </a:prstGeom>
          <a:solidFill>
            <a:schemeClr val="bg1"/>
          </a:solidFill>
          <a:ln w="12700">
            <a:solidFill>
              <a:srgbClr val="DCAA47"/>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679914" y="2606783"/>
            <a:ext cx="3074804" cy="707886"/>
          </a:xfrm>
          <a:prstGeom prst="rect">
            <a:avLst/>
          </a:prstGeom>
          <a:noFill/>
        </p:spPr>
        <p:txBody>
          <a:bodyPr wrap="square" rtlCol="0">
            <a:spAutoFit/>
          </a:bodyPr>
          <a:lstStyle/>
          <a:p>
            <a:pPr algn="dist"/>
            <a:r>
              <a:rPr lang="en-US" altLang="zh-CN" sz="4000" smtClean="0">
                <a:solidFill>
                  <a:schemeClr val="bg2">
                    <a:lumMod val="25000"/>
                  </a:schemeClr>
                </a:solidFill>
                <a:latin typeface="Arial" panose="020B0604020202020204" pitchFamily="34" charset="0"/>
                <a:cs typeface="Arial" panose="020B0604020202020204" pitchFamily="34" charset="0"/>
              </a:rPr>
              <a:t>BUSINESS</a:t>
            </a:r>
            <a:endParaRPr lang="zh-CN" altLang="en-US" sz="4000">
              <a:solidFill>
                <a:schemeClr val="bg2">
                  <a:lumMod val="25000"/>
                </a:schemeClr>
              </a:solidFill>
              <a:latin typeface="Arial" panose="020B0604020202020204" pitchFamily="34" charset="0"/>
              <a:cs typeface="Arial" panose="020B0604020202020204" pitchFamily="34" charset="0"/>
            </a:endParaRPr>
          </a:p>
        </p:txBody>
      </p:sp>
      <p:cxnSp>
        <p:nvCxnSpPr>
          <p:cNvPr id="9" name="直接连接符 8"/>
          <p:cNvCxnSpPr/>
          <p:nvPr/>
        </p:nvCxnSpPr>
        <p:spPr>
          <a:xfrm>
            <a:off x="5801421" y="2534158"/>
            <a:ext cx="618186" cy="0"/>
          </a:xfrm>
          <a:prstGeom prst="line">
            <a:avLst/>
          </a:prstGeom>
          <a:ln w="19050">
            <a:solidFill>
              <a:schemeClr val="bg2">
                <a:lumMod val="2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787497" y="3389172"/>
            <a:ext cx="618186" cy="0"/>
          </a:xfrm>
          <a:prstGeom prst="line">
            <a:avLst/>
          </a:prstGeom>
          <a:ln w="19050">
            <a:solidFill>
              <a:schemeClr val="bg2">
                <a:lumMod val="25000"/>
                <a:alpha val="60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flipV="1">
            <a:off x="6079640" y="2060164"/>
            <a:ext cx="72000" cy="7200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6074514" y="3791167"/>
            <a:ext cx="72000" cy="7200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t="62361" b="139"/>
          <a:stretch>
            <a:fillRect/>
          </a:stretch>
        </p:blipFill>
        <p:spPr>
          <a:xfrm>
            <a:off x="-7535" y="0"/>
            <a:ext cx="12192000" cy="6858000"/>
          </a:xfrm>
          <a:prstGeom prst="rect">
            <a:avLst/>
          </a:prstGeom>
        </p:spPr>
      </p:pic>
      <p:sp>
        <p:nvSpPr>
          <p:cNvPr id="8" name="矩形 7"/>
          <p:cNvSpPr/>
          <p:nvPr/>
        </p:nvSpPr>
        <p:spPr>
          <a:xfrm>
            <a:off x="3564340" y="0"/>
            <a:ext cx="5048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716038" y="2594719"/>
            <a:ext cx="2759923" cy="461665"/>
          </a:xfrm>
          <a:prstGeom prst="rect">
            <a:avLst/>
          </a:prstGeom>
          <a:noFill/>
        </p:spPr>
        <p:txBody>
          <a:bodyPr wrap="none" rtlCol="0">
            <a:spAutoFit/>
          </a:bodyPr>
          <a:lstStyle/>
          <a:p>
            <a:r>
              <a:rPr lang="en-US" altLang="zh-CN" sz="2400" b="1" dirty="0">
                <a:solidFill>
                  <a:schemeClr val="bg2">
                    <a:lumMod val="25000"/>
                  </a:schemeClr>
                </a:solidFill>
                <a:latin typeface="Arial" panose="020B0604020202020204" pitchFamily="34" charset="0"/>
                <a:ea typeface="微软雅黑 Light" panose="020B0502040204020203" pitchFamily="34" charset="-122"/>
                <a:cs typeface="Arial" panose="020B0604020202020204" pitchFamily="34" charset="0"/>
              </a:rPr>
              <a:t>ADD YOUR TITLE</a:t>
            </a:r>
            <a:endParaRPr lang="en-US" altLang="zh-CN" sz="2400" b="1" dirty="0">
              <a:solidFill>
                <a:schemeClr val="bg2">
                  <a:lumMod val="25000"/>
                </a:schemeClr>
              </a:solidFill>
              <a:latin typeface="Arial" panose="020B0604020202020204" pitchFamily="34" charset="0"/>
              <a:ea typeface="微软雅黑 Light" panose="020B0502040204020203" pitchFamily="34" charset="-122"/>
              <a:cs typeface="Arial" panose="020B0604020202020204" pitchFamily="34" charset="0"/>
            </a:endParaRPr>
          </a:p>
        </p:txBody>
      </p:sp>
      <p:sp>
        <p:nvSpPr>
          <p:cNvPr id="5" name="矩形 4"/>
          <p:cNvSpPr/>
          <p:nvPr/>
        </p:nvSpPr>
        <p:spPr>
          <a:xfrm>
            <a:off x="5551447" y="3345294"/>
            <a:ext cx="1074037" cy="83706"/>
          </a:xfrm>
          <a:prstGeom prst="rect">
            <a:avLst/>
          </a:prstGeom>
          <a:solidFill>
            <a:srgbClr val="E0AB39"/>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smtClean="0">
              <a:ln>
                <a:noFill/>
              </a:ln>
              <a:solidFill>
                <a:prstClr val="white"/>
              </a:solidFill>
              <a:effectLst/>
              <a:uLnTx/>
              <a:uFillTx/>
              <a:latin typeface="Calibri" panose="020F0502020204030204"/>
              <a:ea typeface="宋体" panose="02010600030101010101" pitchFamily="2" charset="-122"/>
            </a:endParaRPr>
          </a:p>
        </p:txBody>
      </p:sp>
      <p:sp>
        <p:nvSpPr>
          <p:cNvPr id="6" name="矩形 5"/>
          <p:cNvSpPr/>
          <p:nvPr/>
        </p:nvSpPr>
        <p:spPr>
          <a:xfrm>
            <a:off x="4347737" y="4095750"/>
            <a:ext cx="3767563" cy="923330"/>
          </a:xfrm>
          <a:prstGeom prst="rect">
            <a:avLst/>
          </a:prstGeom>
        </p:spPr>
        <p:txBody>
          <a:bodyPr wrap="square">
            <a:spAutoFit/>
          </a:bodyPr>
          <a:lstStyle/>
          <a:p>
            <a:pPr lvl="0">
              <a:lnSpc>
                <a:spcPct val="150000"/>
              </a:lnSpc>
              <a:defRPr/>
            </a:pPr>
            <a:r>
              <a:rPr lang="zh-CN" altLang="en-US" sz="1200" spc="300">
                <a:solidFill>
                  <a:schemeClr val="tx1">
                    <a:lumMod val="85000"/>
                    <a:lumOff val="15000"/>
                  </a:schemeClr>
                </a:solidFill>
                <a:latin typeface="微软雅黑" panose="020B0503020204020204" pitchFamily="34" charset="-122"/>
                <a:ea typeface="微软雅黑" panose="020B0503020204020204" pitchFamily="34" charset="-122"/>
              </a:rPr>
              <a:t>时间只是我垂钓的溪。我喝溪水，喝水时我看到它那沙底，它多么浅啊。它那浅浅的流水逝去了，可是永恒留了下来。</a:t>
            </a:r>
            <a:endParaRPr lang="zh-CN" altLang="en-US" sz="1200" spc="30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7"/>
          <p:cNvSpPr/>
          <p:nvPr/>
        </p:nvSpPr>
        <p:spPr>
          <a:xfrm>
            <a:off x="2418185" y="1642368"/>
            <a:ext cx="655052" cy="655050"/>
          </a:xfrm>
          <a:prstGeom prst="ellipse">
            <a:avLst/>
          </a:prstGeom>
          <a:solidFill>
            <a:srgbClr val="E0AB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5" smtClean="0">
                <a:cs typeface="+mn-ea"/>
              </a:rPr>
              <a:t>`</a:t>
            </a:r>
            <a:endParaRPr lang="en-US" sz="665">
              <a:cs typeface="+mn-ea"/>
            </a:endParaRPr>
          </a:p>
        </p:txBody>
      </p:sp>
      <p:sp>
        <p:nvSpPr>
          <p:cNvPr id="3" name="Oval 20"/>
          <p:cNvSpPr/>
          <p:nvPr/>
        </p:nvSpPr>
        <p:spPr>
          <a:xfrm>
            <a:off x="2413151" y="4371681"/>
            <a:ext cx="655052" cy="655050"/>
          </a:xfrm>
          <a:prstGeom prst="ellipse">
            <a:avLst/>
          </a:prstGeom>
          <a:solidFill>
            <a:srgbClr val="E0AB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5">
              <a:cs typeface="+mn-ea"/>
            </a:endParaRPr>
          </a:p>
        </p:txBody>
      </p:sp>
      <p:sp>
        <p:nvSpPr>
          <p:cNvPr id="4" name="Oval 28"/>
          <p:cNvSpPr/>
          <p:nvPr/>
        </p:nvSpPr>
        <p:spPr>
          <a:xfrm>
            <a:off x="9127705" y="1642368"/>
            <a:ext cx="655052" cy="655050"/>
          </a:xfrm>
          <a:prstGeom prst="ellipse">
            <a:avLst/>
          </a:prstGeom>
          <a:solidFill>
            <a:srgbClr val="E0AB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5">
              <a:cs typeface="+mn-ea"/>
            </a:endParaRPr>
          </a:p>
        </p:txBody>
      </p:sp>
      <p:sp>
        <p:nvSpPr>
          <p:cNvPr id="5" name="Oval 30"/>
          <p:cNvSpPr/>
          <p:nvPr/>
        </p:nvSpPr>
        <p:spPr>
          <a:xfrm>
            <a:off x="9127705" y="4405334"/>
            <a:ext cx="655052" cy="655050"/>
          </a:xfrm>
          <a:prstGeom prst="ellipse">
            <a:avLst/>
          </a:prstGeom>
          <a:solidFill>
            <a:srgbClr val="E0AB39"/>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5">
              <a:cs typeface="+mn-ea"/>
            </a:endParaRPr>
          </a:p>
        </p:txBody>
      </p:sp>
      <p:pic>
        <p:nvPicPr>
          <p:cNvPr id="6" name="Picture 46" descr="iPhone6_mockup_front_white.png"/>
          <p:cNvPicPr/>
          <p:nvPr/>
        </p:nvPicPr>
        <p:blipFill>
          <a:blip r:embed="rId1" cstate="email"/>
          <a:stretch>
            <a:fillRect/>
          </a:stretch>
        </p:blipFill>
        <p:spPr>
          <a:xfrm>
            <a:off x="4468139" y="1354499"/>
            <a:ext cx="3263924" cy="5126111"/>
          </a:xfrm>
          <a:prstGeom prst="rect">
            <a:avLst/>
          </a:prstGeom>
        </p:spPr>
      </p:pic>
      <p:sp>
        <p:nvSpPr>
          <p:cNvPr id="7" name="TextBox 13"/>
          <p:cNvSpPr txBox="1"/>
          <p:nvPr/>
        </p:nvSpPr>
        <p:spPr>
          <a:xfrm>
            <a:off x="1802366" y="2422497"/>
            <a:ext cx="1865511" cy="337336"/>
          </a:xfrm>
          <a:prstGeom prst="rect">
            <a:avLst/>
          </a:prstGeom>
          <a:noFill/>
        </p:spPr>
        <p:txBody>
          <a:bodyPr wrap="none" rtlCol="0">
            <a:spAutoFit/>
          </a:bodyPr>
          <a:lstStyle/>
          <a:p>
            <a:pPr algn="ctr"/>
            <a:r>
              <a:rPr lang="zh-CN" altLang="en-US" sz="1590" b="1" spc="597" dirty="0">
                <a:solidFill>
                  <a:schemeClr val="bg2">
                    <a:lumMod val="25000"/>
                  </a:schemeClr>
                </a:solidFill>
                <a:latin typeface="+mn-ea"/>
                <a:cs typeface="+mn-ea"/>
              </a:rPr>
              <a:t>点击添加标题</a:t>
            </a:r>
            <a:endParaRPr lang="zh-CN" altLang="en-US" sz="1590" b="1" spc="597" dirty="0">
              <a:solidFill>
                <a:schemeClr val="bg2">
                  <a:lumMod val="25000"/>
                </a:schemeClr>
              </a:solidFill>
              <a:latin typeface="+mn-ea"/>
              <a:cs typeface="+mn-ea"/>
            </a:endParaRPr>
          </a:p>
        </p:txBody>
      </p:sp>
      <p:sp>
        <p:nvSpPr>
          <p:cNvPr id="8" name="TextBox 14"/>
          <p:cNvSpPr txBox="1"/>
          <p:nvPr/>
        </p:nvSpPr>
        <p:spPr>
          <a:xfrm>
            <a:off x="1911247" y="2791656"/>
            <a:ext cx="1647741" cy="642676"/>
          </a:xfrm>
          <a:prstGeom prst="rect">
            <a:avLst/>
          </a:prstGeom>
          <a:noFill/>
        </p:spPr>
        <p:txBody>
          <a:bodyPr wrap="square" rtlCol="0">
            <a:spAutoFit/>
          </a:bodyPr>
          <a:lstStyle/>
          <a:p>
            <a:pPr algn="ctr"/>
            <a:r>
              <a:rPr lang="en-US" sz="1190" spc="149" dirty="0">
                <a:latin typeface="+mn-ea"/>
                <a:cs typeface="+mn-ea"/>
              </a:rPr>
              <a:t>Entrepreneurial activities differ substantially</a:t>
            </a:r>
            <a:endParaRPr lang="en-US" sz="1190" spc="149" dirty="0">
              <a:latin typeface="+mn-ea"/>
              <a:cs typeface="+mn-ea"/>
            </a:endParaRPr>
          </a:p>
        </p:txBody>
      </p:sp>
      <p:sp>
        <p:nvSpPr>
          <p:cNvPr id="9" name="TextBox 22"/>
          <p:cNvSpPr txBox="1"/>
          <p:nvPr/>
        </p:nvSpPr>
        <p:spPr>
          <a:xfrm>
            <a:off x="1807925" y="5205628"/>
            <a:ext cx="1865511" cy="337336"/>
          </a:xfrm>
          <a:prstGeom prst="rect">
            <a:avLst/>
          </a:prstGeom>
          <a:noFill/>
        </p:spPr>
        <p:txBody>
          <a:bodyPr wrap="none" rtlCol="0">
            <a:spAutoFit/>
          </a:bodyPr>
          <a:lstStyle>
            <a:defPPr>
              <a:defRPr lang="zh-CN"/>
            </a:defPPr>
            <a:lvl1pPr algn="ctr">
              <a:defRPr sz="1590" b="1" spc="597">
                <a:solidFill>
                  <a:srgbClr val="9A4244"/>
                </a:solidFill>
                <a:latin typeface="Oswald" panose="02000503000000000000" charset="0"/>
                <a:ea typeface="Oswald" panose="02000503000000000000" charset="0"/>
                <a:cs typeface="Oswald" panose="02000503000000000000" charset="0"/>
              </a:defRPr>
            </a:lvl1pPr>
          </a:lstStyle>
          <a:p>
            <a:r>
              <a:rPr lang="zh-CN" altLang="en-US" dirty="0">
                <a:solidFill>
                  <a:schemeClr val="bg2">
                    <a:lumMod val="25000"/>
                  </a:schemeClr>
                </a:solidFill>
                <a:ea typeface="+mn-ea"/>
                <a:cs typeface="+mn-ea"/>
              </a:rPr>
              <a:t>点击添加标题</a:t>
            </a:r>
            <a:endParaRPr lang="zh-CN" altLang="en-US" dirty="0">
              <a:solidFill>
                <a:schemeClr val="bg2">
                  <a:lumMod val="25000"/>
                </a:schemeClr>
              </a:solidFill>
              <a:ea typeface="+mn-ea"/>
              <a:cs typeface="+mn-ea"/>
            </a:endParaRPr>
          </a:p>
        </p:txBody>
      </p:sp>
      <p:sp>
        <p:nvSpPr>
          <p:cNvPr id="10" name="TextBox 23"/>
          <p:cNvSpPr txBox="1"/>
          <p:nvPr/>
        </p:nvSpPr>
        <p:spPr>
          <a:xfrm>
            <a:off x="1916805" y="5574788"/>
            <a:ext cx="1647741" cy="642676"/>
          </a:xfrm>
          <a:prstGeom prst="rect">
            <a:avLst/>
          </a:prstGeom>
          <a:noFill/>
        </p:spPr>
        <p:txBody>
          <a:bodyPr wrap="square" rtlCol="0">
            <a:spAutoFit/>
          </a:bodyPr>
          <a:lstStyle/>
          <a:p>
            <a:pPr algn="ctr"/>
            <a:r>
              <a:rPr lang="en-US" sz="1190" spc="149" dirty="0">
                <a:latin typeface="+mn-ea"/>
                <a:cs typeface="+mn-ea"/>
              </a:rPr>
              <a:t>Entrepreneurial activities differ substantially</a:t>
            </a:r>
            <a:endParaRPr lang="en-US" sz="1190" spc="149" dirty="0">
              <a:latin typeface="+mn-ea"/>
              <a:cs typeface="+mn-ea"/>
            </a:endParaRPr>
          </a:p>
        </p:txBody>
      </p:sp>
      <p:sp>
        <p:nvSpPr>
          <p:cNvPr id="11" name="TextBox 26"/>
          <p:cNvSpPr txBox="1"/>
          <p:nvPr/>
        </p:nvSpPr>
        <p:spPr>
          <a:xfrm>
            <a:off x="8652250" y="2457361"/>
            <a:ext cx="1865511" cy="337336"/>
          </a:xfrm>
          <a:prstGeom prst="rect">
            <a:avLst/>
          </a:prstGeom>
          <a:noFill/>
        </p:spPr>
        <p:txBody>
          <a:bodyPr wrap="none" rtlCol="0">
            <a:spAutoFit/>
          </a:bodyPr>
          <a:lstStyle>
            <a:defPPr>
              <a:defRPr lang="zh-CN"/>
            </a:defPPr>
            <a:lvl1pPr algn="ctr">
              <a:defRPr sz="1590" b="1" spc="597">
                <a:solidFill>
                  <a:srgbClr val="9A4244"/>
                </a:solidFill>
                <a:latin typeface="Oswald" panose="02000503000000000000" charset="0"/>
                <a:ea typeface="Oswald" panose="02000503000000000000" charset="0"/>
                <a:cs typeface="Oswald" panose="02000503000000000000" charset="0"/>
              </a:defRPr>
            </a:lvl1pPr>
          </a:lstStyle>
          <a:p>
            <a:r>
              <a:rPr lang="zh-CN" altLang="en-US" dirty="0">
                <a:solidFill>
                  <a:schemeClr val="bg2">
                    <a:lumMod val="25000"/>
                  </a:schemeClr>
                </a:solidFill>
                <a:ea typeface="+mn-ea"/>
                <a:cs typeface="+mn-ea"/>
              </a:rPr>
              <a:t>点击添加标题</a:t>
            </a:r>
            <a:endParaRPr lang="zh-CN" altLang="en-US" dirty="0">
              <a:solidFill>
                <a:schemeClr val="bg2">
                  <a:lumMod val="25000"/>
                </a:schemeClr>
              </a:solidFill>
              <a:ea typeface="+mn-ea"/>
              <a:cs typeface="+mn-ea"/>
            </a:endParaRPr>
          </a:p>
        </p:txBody>
      </p:sp>
      <p:sp>
        <p:nvSpPr>
          <p:cNvPr id="12" name="TextBox 27"/>
          <p:cNvSpPr txBox="1"/>
          <p:nvPr/>
        </p:nvSpPr>
        <p:spPr>
          <a:xfrm>
            <a:off x="8761131" y="2826520"/>
            <a:ext cx="1647741" cy="642676"/>
          </a:xfrm>
          <a:prstGeom prst="rect">
            <a:avLst/>
          </a:prstGeom>
          <a:noFill/>
        </p:spPr>
        <p:txBody>
          <a:bodyPr wrap="square" rtlCol="0">
            <a:spAutoFit/>
          </a:bodyPr>
          <a:lstStyle/>
          <a:p>
            <a:pPr algn="ctr"/>
            <a:r>
              <a:rPr lang="en-US" sz="1190" spc="149" dirty="0">
                <a:latin typeface="+mn-ea"/>
                <a:cs typeface="+mn-ea"/>
              </a:rPr>
              <a:t>Entrepreneurial activities differ substantially</a:t>
            </a:r>
            <a:endParaRPr lang="en-US" sz="1190" spc="149" dirty="0">
              <a:latin typeface="+mn-ea"/>
              <a:cs typeface="+mn-ea"/>
            </a:endParaRPr>
          </a:p>
        </p:txBody>
      </p:sp>
      <p:sp>
        <p:nvSpPr>
          <p:cNvPr id="13" name="TextBox 33"/>
          <p:cNvSpPr txBox="1"/>
          <p:nvPr/>
        </p:nvSpPr>
        <p:spPr>
          <a:xfrm>
            <a:off x="8522480" y="5239281"/>
            <a:ext cx="1865511" cy="337336"/>
          </a:xfrm>
          <a:prstGeom prst="rect">
            <a:avLst/>
          </a:prstGeom>
          <a:noFill/>
        </p:spPr>
        <p:txBody>
          <a:bodyPr wrap="none" rtlCol="0">
            <a:spAutoFit/>
          </a:bodyPr>
          <a:lstStyle>
            <a:defPPr>
              <a:defRPr lang="zh-CN"/>
            </a:defPPr>
            <a:lvl1pPr algn="ctr">
              <a:defRPr sz="1590" b="1" spc="597">
                <a:solidFill>
                  <a:srgbClr val="9A4244"/>
                </a:solidFill>
                <a:latin typeface="Oswald" panose="02000503000000000000" charset="0"/>
                <a:ea typeface="Oswald" panose="02000503000000000000" charset="0"/>
                <a:cs typeface="Oswald" panose="02000503000000000000" charset="0"/>
              </a:defRPr>
            </a:lvl1pPr>
          </a:lstStyle>
          <a:p>
            <a:r>
              <a:rPr lang="zh-CN" altLang="en-US" dirty="0">
                <a:solidFill>
                  <a:schemeClr val="bg2">
                    <a:lumMod val="25000"/>
                  </a:schemeClr>
                </a:solidFill>
                <a:ea typeface="+mn-ea"/>
                <a:cs typeface="+mn-ea"/>
              </a:rPr>
              <a:t>点击添加标题</a:t>
            </a:r>
            <a:endParaRPr lang="zh-CN" altLang="en-US" dirty="0">
              <a:solidFill>
                <a:schemeClr val="bg2">
                  <a:lumMod val="25000"/>
                </a:schemeClr>
              </a:solidFill>
              <a:ea typeface="+mn-ea"/>
              <a:cs typeface="+mn-ea"/>
            </a:endParaRPr>
          </a:p>
        </p:txBody>
      </p:sp>
      <p:sp>
        <p:nvSpPr>
          <p:cNvPr id="14" name="TextBox 34"/>
          <p:cNvSpPr txBox="1"/>
          <p:nvPr/>
        </p:nvSpPr>
        <p:spPr>
          <a:xfrm>
            <a:off x="8631360" y="5608441"/>
            <a:ext cx="1647741" cy="642676"/>
          </a:xfrm>
          <a:prstGeom prst="rect">
            <a:avLst/>
          </a:prstGeom>
          <a:noFill/>
        </p:spPr>
        <p:txBody>
          <a:bodyPr wrap="square" rtlCol="0">
            <a:spAutoFit/>
          </a:bodyPr>
          <a:lstStyle/>
          <a:p>
            <a:pPr algn="ctr"/>
            <a:r>
              <a:rPr lang="en-US" sz="1190" spc="149" dirty="0">
                <a:latin typeface="+mn-ea"/>
                <a:cs typeface="+mn-ea"/>
              </a:rPr>
              <a:t>Entrepreneurial activities differ substantially</a:t>
            </a:r>
            <a:endParaRPr lang="en-US" sz="1190" spc="149" dirty="0">
              <a:latin typeface="+mn-ea"/>
              <a:cs typeface="+mn-ea"/>
            </a:endParaRPr>
          </a:p>
        </p:txBody>
      </p:sp>
      <p:sp>
        <p:nvSpPr>
          <p:cNvPr id="15" name="Shape 2641"/>
          <p:cNvSpPr/>
          <p:nvPr/>
        </p:nvSpPr>
        <p:spPr>
          <a:xfrm>
            <a:off x="2591166" y="1848976"/>
            <a:ext cx="380024" cy="241834"/>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chemeClr val="bg1"/>
          </a:solidFill>
          <a:ln w="12700">
            <a:miter lim="400000"/>
          </a:ln>
        </p:spPr>
        <p:txBody>
          <a:bodyPr lIns="18962" tIns="18962" rIns="18962" bIns="18962" anchor="ctr"/>
          <a:lstStyle/>
          <a:p>
            <a:pPr defTabSz="22733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90">
              <a:cs typeface="+mn-ea"/>
            </a:endParaRPr>
          </a:p>
        </p:txBody>
      </p:sp>
      <p:sp>
        <p:nvSpPr>
          <p:cNvPr id="16" name="Shape 2677"/>
          <p:cNvSpPr/>
          <p:nvPr/>
        </p:nvSpPr>
        <p:spPr>
          <a:xfrm>
            <a:off x="2591166" y="4527128"/>
            <a:ext cx="345477" cy="380024"/>
          </a:xfrm>
          <a:custGeom>
            <a:avLst/>
            <a:gdLst/>
            <a:ahLst/>
            <a:cxnLst>
              <a:cxn ang="0">
                <a:pos x="wd2" y="hd2"/>
              </a:cxn>
              <a:cxn ang="5400000">
                <a:pos x="wd2" y="hd2"/>
              </a:cxn>
              <a:cxn ang="10800000">
                <a:pos x="wd2" y="hd2"/>
              </a:cxn>
              <a:cxn ang="16200000">
                <a:pos x="wd2" y="hd2"/>
              </a:cxn>
            </a:cxnLst>
            <a:rect l="0" t="0" r="r" b="b"/>
            <a:pathLst>
              <a:path w="21600" h="21600" extrusionOk="0">
                <a:moveTo>
                  <a:pt x="15660" y="7855"/>
                </a:moveTo>
                <a:cubicBezTo>
                  <a:pt x="15362" y="7855"/>
                  <a:pt x="15120" y="8075"/>
                  <a:pt x="15120" y="8345"/>
                </a:cubicBezTo>
                <a:cubicBezTo>
                  <a:pt x="15120" y="8617"/>
                  <a:pt x="15362" y="8836"/>
                  <a:pt x="15660" y="8836"/>
                </a:cubicBezTo>
                <a:cubicBezTo>
                  <a:pt x="16555" y="8836"/>
                  <a:pt x="17280" y="9716"/>
                  <a:pt x="17280" y="10800"/>
                </a:cubicBezTo>
                <a:cubicBezTo>
                  <a:pt x="17280" y="11884"/>
                  <a:pt x="16555" y="12764"/>
                  <a:pt x="15660" y="12764"/>
                </a:cubicBezTo>
                <a:cubicBezTo>
                  <a:pt x="15362" y="12764"/>
                  <a:pt x="15120" y="12984"/>
                  <a:pt x="15120" y="13255"/>
                </a:cubicBezTo>
                <a:cubicBezTo>
                  <a:pt x="15120" y="13526"/>
                  <a:pt x="15362" y="13745"/>
                  <a:pt x="15660" y="13745"/>
                </a:cubicBezTo>
                <a:cubicBezTo>
                  <a:pt x="17151" y="13745"/>
                  <a:pt x="18360" y="12427"/>
                  <a:pt x="18360" y="10800"/>
                </a:cubicBezTo>
                <a:cubicBezTo>
                  <a:pt x="18360" y="9174"/>
                  <a:pt x="17151" y="7855"/>
                  <a:pt x="15660" y="7855"/>
                </a:cubicBezTo>
                <a:moveTo>
                  <a:pt x="18472" y="5611"/>
                </a:moveTo>
                <a:lnTo>
                  <a:pt x="18463" y="5625"/>
                </a:lnTo>
                <a:cubicBezTo>
                  <a:pt x="18383" y="5584"/>
                  <a:pt x="18296" y="5554"/>
                  <a:pt x="18198" y="5554"/>
                </a:cubicBezTo>
                <a:cubicBezTo>
                  <a:pt x="17900" y="5554"/>
                  <a:pt x="17660" y="5774"/>
                  <a:pt x="17660" y="6044"/>
                </a:cubicBezTo>
                <a:cubicBezTo>
                  <a:pt x="17660" y="6216"/>
                  <a:pt x="17763" y="6361"/>
                  <a:pt x="17910" y="6449"/>
                </a:cubicBezTo>
                <a:lnTo>
                  <a:pt x="17909" y="6451"/>
                </a:lnTo>
                <a:cubicBezTo>
                  <a:pt x="19460" y="7271"/>
                  <a:pt x="20520" y="8909"/>
                  <a:pt x="20520" y="10800"/>
                </a:cubicBezTo>
                <a:cubicBezTo>
                  <a:pt x="20520" y="12689"/>
                  <a:pt x="19463" y="14325"/>
                  <a:pt x="17915" y="15147"/>
                </a:cubicBezTo>
                <a:lnTo>
                  <a:pt x="17919" y="15152"/>
                </a:lnTo>
                <a:cubicBezTo>
                  <a:pt x="17771" y="15239"/>
                  <a:pt x="17668" y="15384"/>
                  <a:pt x="17668" y="15556"/>
                </a:cubicBezTo>
                <a:cubicBezTo>
                  <a:pt x="17668" y="15827"/>
                  <a:pt x="17910" y="16046"/>
                  <a:pt x="18208" y="16046"/>
                </a:cubicBezTo>
                <a:cubicBezTo>
                  <a:pt x="18306" y="16046"/>
                  <a:pt x="18393" y="16016"/>
                  <a:pt x="18473" y="15975"/>
                </a:cubicBezTo>
                <a:lnTo>
                  <a:pt x="18480" y="15985"/>
                </a:lnTo>
                <a:cubicBezTo>
                  <a:pt x="20338" y="14990"/>
                  <a:pt x="21600" y="13041"/>
                  <a:pt x="21600" y="10800"/>
                </a:cubicBezTo>
                <a:cubicBezTo>
                  <a:pt x="21600" y="8556"/>
                  <a:pt x="20334" y="6606"/>
                  <a:pt x="18472" y="5611"/>
                </a:cubicBezTo>
                <a:moveTo>
                  <a:pt x="11880" y="20121"/>
                </a:moveTo>
                <a:cubicBezTo>
                  <a:pt x="11880" y="20393"/>
                  <a:pt x="11637" y="20612"/>
                  <a:pt x="11337" y="20612"/>
                </a:cubicBezTo>
                <a:cubicBezTo>
                  <a:pt x="11181" y="20612"/>
                  <a:pt x="11043" y="20552"/>
                  <a:pt x="10944" y="20457"/>
                </a:cubicBezTo>
                <a:lnTo>
                  <a:pt x="10942" y="20459"/>
                </a:lnTo>
                <a:lnTo>
                  <a:pt x="10800" y="20342"/>
                </a:lnTo>
                <a:lnTo>
                  <a:pt x="10800" y="1256"/>
                </a:lnTo>
                <a:lnTo>
                  <a:pt x="10958" y="1126"/>
                </a:lnTo>
                <a:lnTo>
                  <a:pt x="10960" y="1127"/>
                </a:lnTo>
                <a:cubicBezTo>
                  <a:pt x="11058" y="1042"/>
                  <a:pt x="11190" y="988"/>
                  <a:pt x="11337" y="988"/>
                </a:cubicBezTo>
                <a:cubicBezTo>
                  <a:pt x="11637" y="988"/>
                  <a:pt x="11880" y="1208"/>
                  <a:pt x="11880" y="1480"/>
                </a:cubicBezTo>
                <a:cubicBezTo>
                  <a:pt x="11880" y="1480"/>
                  <a:pt x="11880" y="20121"/>
                  <a:pt x="11880" y="20121"/>
                </a:cubicBezTo>
                <a:close/>
                <a:moveTo>
                  <a:pt x="9720" y="19448"/>
                </a:moveTo>
                <a:lnTo>
                  <a:pt x="4320" y="14979"/>
                </a:lnTo>
                <a:lnTo>
                  <a:pt x="4320" y="6607"/>
                </a:lnTo>
                <a:lnTo>
                  <a:pt x="4561" y="6407"/>
                </a:lnTo>
                <a:lnTo>
                  <a:pt x="4560" y="6406"/>
                </a:lnTo>
                <a:lnTo>
                  <a:pt x="9720" y="2147"/>
                </a:lnTo>
                <a:cubicBezTo>
                  <a:pt x="9720" y="2147"/>
                  <a:pt x="9720" y="19448"/>
                  <a:pt x="9720" y="19448"/>
                </a:cubicBezTo>
                <a:close/>
                <a:moveTo>
                  <a:pt x="3240" y="14649"/>
                </a:moveTo>
                <a:cubicBezTo>
                  <a:pt x="2008" y="14285"/>
                  <a:pt x="1080" y="12700"/>
                  <a:pt x="1080" y="10800"/>
                </a:cubicBezTo>
                <a:cubicBezTo>
                  <a:pt x="1080" y="8900"/>
                  <a:pt x="2008" y="7316"/>
                  <a:pt x="3240" y="6952"/>
                </a:cubicBezTo>
                <a:cubicBezTo>
                  <a:pt x="3240" y="6952"/>
                  <a:pt x="3240" y="14649"/>
                  <a:pt x="3240" y="14649"/>
                </a:cubicBezTo>
                <a:close/>
                <a:moveTo>
                  <a:pt x="12966" y="1472"/>
                </a:moveTo>
                <a:cubicBezTo>
                  <a:pt x="12966" y="659"/>
                  <a:pt x="12238" y="0"/>
                  <a:pt x="11339" y="0"/>
                </a:cubicBezTo>
                <a:cubicBezTo>
                  <a:pt x="10879" y="0"/>
                  <a:pt x="10466" y="175"/>
                  <a:pt x="10170" y="451"/>
                </a:cubicBezTo>
                <a:lnTo>
                  <a:pt x="3565" y="5905"/>
                </a:lnTo>
                <a:cubicBezTo>
                  <a:pt x="1578" y="6051"/>
                  <a:pt x="0" y="8183"/>
                  <a:pt x="0" y="10800"/>
                </a:cubicBezTo>
                <a:cubicBezTo>
                  <a:pt x="0" y="13426"/>
                  <a:pt x="1588" y="15564"/>
                  <a:pt x="3585" y="15697"/>
                </a:cubicBezTo>
                <a:lnTo>
                  <a:pt x="10170" y="21148"/>
                </a:lnTo>
                <a:cubicBezTo>
                  <a:pt x="10466" y="21426"/>
                  <a:pt x="10879" y="21600"/>
                  <a:pt x="11339" y="21600"/>
                </a:cubicBezTo>
                <a:cubicBezTo>
                  <a:pt x="12238" y="21600"/>
                  <a:pt x="12966" y="20941"/>
                  <a:pt x="12966" y="20129"/>
                </a:cubicBezTo>
                <a:cubicBezTo>
                  <a:pt x="12966" y="20110"/>
                  <a:pt x="12961" y="20093"/>
                  <a:pt x="12960" y="20074"/>
                </a:cubicBezTo>
                <a:lnTo>
                  <a:pt x="12960" y="1527"/>
                </a:lnTo>
                <a:cubicBezTo>
                  <a:pt x="12961" y="1508"/>
                  <a:pt x="12966" y="1490"/>
                  <a:pt x="12966" y="1472"/>
                </a:cubicBezTo>
              </a:path>
            </a:pathLst>
          </a:custGeom>
          <a:solidFill>
            <a:schemeClr val="bg1"/>
          </a:solidFill>
          <a:ln w="12700">
            <a:miter lim="400000"/>
          </a:ln>
        </p:spPr>
        <p:txBody>
          <a:bodyPr lIns="18962" tIns="18962" rIns="18962" bIns="18962" anchor="ctr"/>
          <a:lstStyle/>
          <a:p>
            <a:pPr defTabSz="22733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90">
              <a:cs typeface="+mn-ea"/>
            </a:endParaRPr>
          </a:p>
        </p:txBody>
      </p:sp>
      <p:sp>
        <p:nvSpPr>
          <p:cNvPr id="17" name="Shape 2686"/>
          <p:cNvSpPr/>
          <p:nvPr/>
        </p:nvSpPr>
        <p:spPr>
          <a:xfrm>
            <a:off x="9265218" y="4564782"/>
            <a:ext cx="380024" cy="380024"/>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36" y="14727"/>
                </a:lnTo>
                <a:cubicBezTo>
                  <a:pt x="20178" y="14727"/>
                  <a:pt x="20618" y="15167"/>
                  <a:pt x="20618" y="15709"/>
                </a:cubicBezTo>
                <a:cubicBezTo>
                  <a:pt x="20618" y="15709"/>
                  <a:pt x="20618" y="17673"/>
                  <a:pt x="20618" y="17673"/>
                </a:cubicBezTo>
                <a:close/>
                <a:moveTo>
                  <a:pt x="18655" y="19145"/>
                </a:moveTo>
                <a:cubicBezTo>
                  <a:pt x="18655" y="19959"/>
                  <a:pt x="17995" y="20618"/>
                  <a:pt x="17182" y="20618"/>
                </a:cubicBezTo>
                <a:cubicBezTo>
                  <a:pt x="16368" y="20618"/>
                  <a:pt x="15709" y="19959"/>
                  <a:pt x="15709" y="19145"/>
                </a:cubicBezTo>
                <a:lnTo>
                  <a:pt x="15709" y="14236"/>
                </a:lnTo>
                <a:cubicBezTo>
                  <a:pt x="15709" y="13424"/>
                  <a:pt x="16368" y="12764"/>
                  <a:pt x="17182" y="12764"/>
                </a:cubicBezTo>
                <a:cubicBezTo>
                  <a:pt x="17995" y="12764"/>
                  <a:pt x="18655" y="13424"/>
                  <a:pt x="18655" y="14236"/>
                </a:cubicBezTo>
                <a:cubicBezTo>
                  <a:pt x="18655" y="14236"/>
                  <a:pt x="18655" y="19145"/>
                  <a:pt x="18655" y="19145"/>
                </a:cubicBezTo>
                <a:close/>
                <a:moveTo>
                  <a:pt x="4418" y="12764"/>
                </a:moveTo>
                <a:cubicBezTo>
                  <a:pt x="5231" y="12764"/>
                  <a:pt x="5891" y="13424"/>
                  <a:pt x="5891" y="14236"/>
                </a:cubicBezTo>
                <a:lnTo>
                  <a:pt x="5891" y="19145"/>
                </a:lnTo>
                <a:cubicBezTo>
                  <a:pt x="5891" y="19959"/>
                  <a:pt x="5231" y="20618"/>
                  <a:pt x="4418" y="20618"/>
                </a:cubicBezTo>
                <a:cubicBezTo>
                  <a:pt x="3605" y="20618"/>
                  <a:pt x="2945" y="19959"/>
                  <a:pt x="2945" y="19145"/>
                </a:cubicBezTo>
                <a:lnTo>
                  <a:pt x="2945" y="14236"/>
                </a:lnTo>
                <a:cubicBezTo>
                  <a:pt x="2945" y="13424"/>
                  <a:pt x="3605" y="12764"/>
                  <a:pt x="4418" y="12764"/>
                </a:cubicBezTo>
                <a:moveTo>
                  <a:pt x="1964" y="18655"/>
                </a:moveTo>
                <a:cubicBezTo>
                  <a:pt x="1422" y="18655"/>
                  <a:pt x="982" y="18215"/>
                  <a:pt x="982" y="17673"/>
                </a:cubicBezTo>
                <a:lnTo>
                  <a:pt x="982" y="15709"/>
                </a:lnTo>
                <a:cubicBezTo>
                  <a:pt x="982" y="15167"/>
                  <a:pt x="1422" y="14727"/>
                  <a:pt x="1964" y="14727"/>
                </a:cubicBezTo>
                <a:cubicBezTo>
                  <a:pt x="1964" y="14727"/>
                  <a:pt x="1964" y="18655"/>
                  <a:pt x="1964" y="18655"/>
                </a:cubicBezTo>
                <a:close/>
                <a:moveTo>
                  <a:pt x="19636" y="13745"/>
                </a:moveTo>
                <a:lnTo>
                  <a:pt x="19636" y="5891"/>
                </a:lnTo>
                <a:cubicBezTo>
                  <a:pt x="19636" y="2638"/>
                  <a:pt x="16999" y="0"/>
                  <a:pt x="13745" y="0"/>
                </a:cubicBezTo>
                <a:lnTo>
                  <a:pt x="7855" y="0"/>
                </a:lnTo>
                <a:cubicBezTo>
                  <a:pt x="4601" y="0"/>
                  <a:pt x="1964" y="2638"/>
                  <a:pt x="1964" y="5891"/>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3" y="11782"/>
                  <a:pt x="3357" y="11973"/>
                  <a:pt x="2945" y="12284"/>
                </a:cubicBezTo>
                <a:lnTo>
                  <a:pt x="2945" y="5891"/>
                </a:lnTo>
                <a:cubicBezTo>
                  <a:pt x="2945" y="3180"/>
                  <a:pt x="5144" y="982"/>
                  <a:pt x="7855" y="982"/>
                </a:cubicBezTo>
                <a:lnTo>
                  <a:pt x="13745" y="982"/>
                </a:lnTo>
                <a:cubicBezTo>
                  <a:pt x="16456" y="982"/>
                  <a:pt x="18655" y="3180"/>
                  <a:pt x="18655" y="5891"/>
                </a:cubicBezTo>
                <a:lnTo>
                  <a:pt x="18655" y="12284"/>
                </a:lnTo>
                <a:cubicBezTo>
                  <a:pt x="18243" y="11973"/>
                  <a:pt x="17737" y="11782"/>
                  <a:pt x="17182" y="11782"/>
                </a:cubicBezTo>
                <a:cubicBezTo>
                  <a:pt x="15826" y="11782"/>
                  <a:pt x="14727" y="12881"/>
                  <a:pt x="14727" y="14236"/>
                </a:cubicBezTo>
                <a:lnTo>
                  <a:pt x="14727" y="19145"/>
                </a:lnTo>
                <a:cubicBezTo>
                  <a:pt x="14727" y="20501"/>
                  <a:pt x="15826" y="21600"/>
                  <a:pt x="17182" y="21600"/>
                </a:cubicBezTo>
                <a:cubicBezTo>
                  <a:pt x="18369" y="21600"/>
                  <a:pt x="19359"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chemeClr val="bg1"/>
          </a:solidFill>
          <a:ln w="12700">
            <a:miter lim="400000"/>
          </a:ln>
        </p:spPr>
        <p:txBody>
          <a:bodyPr lIns="18962" tIns="18962" rIns="18962" bIns="18962" anchor="ctr"/>
          <a:lstStyle/>
          <a:p>
            <a:pPr defTabSz="22733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90">
              <a:cs typeface="+mn-ea"/>
            </a:endParaRPr>
          </a:p>
        </p:txBody>
      </p:sp>
      <p:sp>
        <p:nvSpPr>
          <p:cNvPr id="18" name="Shape 2691"/>
          <p:cNvSpPr/>
          <p:nvPr/>
        </p:nvSpPr>
        <p:spPr>
          <a:xfrm>
            <a:off x="9340993" y="1781384"/>
            <a:ext cx="207287" cy="380024"/>
          </a:xfrm>
          <a:custGeom>
            <a:avLst/>
            <a:gdLst/>
            <a:ahLst/>
            <a:cxnLst>
              <a:cxn ang="0">
                <a:pos x="wd2" y="hd2"/>
              </a:cxn>
              <a:cxn ang="5400000">
                <a:pos x="wd2" y="hd2"/>
              </a:cxn>
              <a:cxn ang="10800000">
                <a:pos x="wd2" y="hd2"/>
              </a:cxn>
              <a:cxn ang="16200000">
                <a:pos x="wd2" y="hd2"/>
              </a:cxn>
            </a:cxnLst>
            <a:rect l="0" t="0" r="r" b="b"/>
            <a:pathLst>
              <a:path w="21600" h="21600" extrusionOk="0">
                <a:moveTo>
                  <a:pt x="12600" y="19924"/>
                </a:moveTo>
                <a:lnTo>
                  <a:pt x="12600" y="12476"/>
                </a:lnTo>
                <a:lnTo>
                  <a:pt x="19427" y="16200"/>
                </a:lnTo>
                <a:cubicBezTo>
                  <a:pt x="19427" y="16200"/>
                  <a:pt x="12600" y="19924"/>
                  <a:pt x="12600" y="19924"/>
                </a:cubicBezTo>
                <a:close/>
                <a:moveTo>
                  <a:pt x="12600" y="1676"/>
                </a:moveTo>
                <a:lnTo>
                  <a:pt x="19427" y="5400"/>
                </a:lnTo>
                <a:lnTo>
                  <a:pt x="12600" y="9124"/>
                </a:lnTo>
                <a:cubicBezTo>
                  <a:pt x="12600" y="9124"/>
                  <a:pt x="12600" y="1676"/>
                  <a:pt x="12600" y="1676"/>
                </a:cubicBezTo>
                <a:close/>
                <a:moveTo>
                  <a:pt x="21352" y="15862"/>
                </a:moveTo>
                <a:lnTo>
                  <a:pt x="21337" y="15854"/>
                </a:lnTo>
                <a:cubicBezTo>
                  <a:pt x="21336" y="15853"/>
                  <a:pt x="21335" y="15853"/>
                  <a:pt x="21335" y="15852"/>
                </a:cubicBezTo>
                <a:lnTo>
                  <a:pt x="12600" y="11088"/>
                </a:lnTo>
                <a:lnTo>
                  <a:pt x="12600" y="10512"/>
                </a:lnTo>
                <a:lnTo>
                  <a:pt x="21335" y="5748"/>
                </a:lnTo>
                <a:lnTo>
                  <a:pt x="21336" y="5747"/>
                </a:lnTo>
                <a:lnTo>
                  <a:pt x="21352" y="5739"/>
                </a:lnTo>
                <a:lnTo>
                  <a:pt x="21349" y="5738"/>
                </a:lnTo>
                <a:cubicBezTo>
                  <a:pt x="21503" y="5649"/>
                  <a:pt x="21600" y="5532"/>
                  <a:pt x="21600" y="5400"/>
                </a:cubicBezTo>
                <a:cubicBezTo>
                  <a:pt x="21600" y="5265"/>
                  <a:pt x="21499" y="5142"/>
                  <a:pt x="21336" y="5053"/>
                </a:cubicBezTo>
                <a:lnTo>
                  <a:pt x="12336" y="144"/>
                </a:lnTo>
                <a:cubicBezTo>
                  <a:pt x="12173" y="55"/>
                  <a:pt x="11948" y="0"/>
                  <a:pt x="11700" y="0"/>
                </a:cubicBezTo>
                <a:cubicBezTo>
                  <a:pt x="11203" y="0"/>
                  <a:pt x="10800" y="220"/>
                  <a:pt x="10800" y="491"/>
                </a:cubicBezTo>
                <a:lnTo>
                  <a:pt x="10800" y="10106"/>
                </a:lnTo>
                <a:lnTo>
                  <a:pt x="1552" y="5062"/>
                </a:lnTo>
                <a:lnTo>
                  <a:pt x="1549" y="5063"/>
                </a:lnTo>
                <a:cubicBezTo>
                  <a:pt x="1385" y="4969"/>
                  <a:pt x="1157" y="4909"/>
                  <a:pt x="900" y="4909"/>
                </a:cubicBezTo>
                <a:cubicBezTo>
                  <a:pt x="403" y="4909"/>
                  <a:pt x="0" y="5129"/>
                  <a:pt x="0" y="5400"/>
                </a:cubicBezTo>
                <a:cubicBezTo>
                  <a:pt x="0" y="5532"/>
                  <a:pt x="97" y="5649"/>
                  <a:pt x="251" y="5738"/>
                </a:cubicBezTo>
                <a:lnTo>
                  <a:pt x="248" y="5739"/>
                </a:lnTo>
                <a:lnTo>
                  <a:pt x="264" y="5747"/>
                </a:lnTo>
                <a:lnTo>
                  <a:pt x="264" y="5748"/>
                </a:lnTo>
                <a:lnTo>
                  <a:pt x="9527" y="10800"/>
                </a:lnTo>
                <a:lnTo>
                  <a:pt x="265" y="15852"/>
                </a:lnTo>
                <a:cubicBezTo>
                  <a:pt x="265" y="15853"/>
                  <a:pt x="264" y="15853"/>
                  <a:pt x="263" y="15854"/>
                </a:cubicBezTo>
                <a:lnTo>
                  <a:pt x="248" y="15862"/>
                </a:lnTo>
                <a:lnTo>
                  <a:pt x="251" y="15863"/>
                </a:lnTo>
                <a:cubicBezTo>
                  <a:pt x="97" y="15951"/>
                  <a:pt x="0" y="16069"/>
                  <a:pt x="0" y="16200"/>
                </a:cubicBezTo>
                <a:cubicBezTo>
                  <a:pt x="0" y="16471"/>
                  <a:pt x="403" y="16691"/>
                  <a:pt x="900" y="16691"/>
                </a:cubicBezTo>
                <a:cubicBezTo>
                  <a:pt x="1157" y="16691"/>
                  <a:pt x="1385" y="16631"/>
                  <a:pt x="1549" y="16537"/>
                </a:cubicBezTo>
                <a:lnTo>
                  <a:pt x="1552" y="16539"/>
                </a:lnTo>
                <a:lnTo>
                  <a:pt x="10800" y="11494"/>
                </a:lnTo>
                <a:lnTo>
                  <a:pt x="10800" y="21109"/>
                </a:lnTo>
                <a:cubicBezTo>
                  <a:pt x="10800" y="21380"/>
                  <a:pt x="11203" y="21600"/>
                  <a:pt x="11700" y="21600"/>
                </a:cubicBezTo>
                <a:cubicBezTo>
                  <a:pt x="11948" y="21600"/>
                  <a:pt x="12173" y="21546"/>
                  <a:pt x="12336" y="21456"/>
                </a:cubicBezTo>
                <a:lnTo>
                  <a:pt x="21336" y="16547"/>
                </a:lnTo>
                <a:cubicBezTo>
                  <a:pt x="21499" y="16458"/>
                  <a:pt x="21600" y="16336"/>
                  <a:pt x="21600" y="16200"/>
                </a:cubicBezTo>
                <a:cubicBezTo>
                  <a:pt x="21600" y="16069"/>
                  <a:pt x="21503" y="15951"/>
                  <a:pt x="21349" y="15863"/>
                </a:cubicBezTo>
                <a:cubicBezTo>
                  <a:pt x="21349" y="15863"/>
                  <a:pt x="21352" y="15862"/>
                  <a:pt x="21352" y="15862"/>
                </a:cubicBezTo>
                <a:close/>
              </a:path>
            </a:pathLst>
          </a:custGeom>
          <a:solidFill>
            <a:schemeClr val="bg1"/>
          </a:solidFill>
          <a:ln w="12700">
            <a:miter lim="400000"/>
          </a:ln>
        </p:spPr>
        <p:txBody>
          <a:bodyPr lIns="18962" tIns="18962" rIns="18962" bIns="18962" anchor="ctr"/>
          <a:lstStyle/>
          <a:p>
            <a:pPr defTabSz="22733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490">
              <a:cs typeface="+mn-ea"/>
            </a:endParaRPr>
          </a:p>
        </p:txBody>
      </p:sp>
      <p:pic>
        <p:nvPicPr>
          <p:cNvPr id="20" name="图片 19"/>
          <p:cNvPicPr>
            <a:picLocks noChangeAspect="1"/>
          </p:cNvPicPr>
          <p:nvPr/>
        </p:nvPicPr>
        <p:blipFill rotWithShape="1">
          <a:blip r:embed="rId2" cstate="print">
            <a:extLst>
              <a:ext uri="{28A0092B-C50C-407E-A947-70E740481C1C}">
                <a14:useLocalDpi xmlns:a14="http://schemas.microsoft.com/office/drawing/2010/main" val="0"/>
              </a:ext>
            </a:extLst>
          </a:blip>
          <a:srcRect t="81007" r="84295" b="139"/>
          <a:stretch>
            <a:fillRect/>
          </a:stretch>
        </p:blipFill>
        <p:spPr>
          <a:xfrm>
            <a:off x="5133712" y="2161408"/>
            <a:ext cx="1914788" cy="3591692"/>
          </a:xfrm>
          <a:prstGeom prst="rect">
            <a:avLst/>
          </a:prstGeom>
        </p:spPr>
      </p:pic>
    </p:spTree>
  </p:cSld>
  <p:clrMapOvr>
    <a:masterClrMapping/>
  </p:clrMapOvr>
  <p:transition>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rotWithShape="1">
          <a:blip r:embed="rId1" cstate="print">
            <a:extLst>
              <a:ext uri="{28A0092B-C50C-407E-A947-70E740481C1C}">
                <a14:useLocalDpi xmlns:a14="http://schemas.microsoft.com/office/drawing/2010/main" val="0"/>
              </a:ext>
            </a:extLst>
          </a:blip>
          <a:srcRect l="-139" t="24253" r="139" b="-159"/>
          <a:stretch>
            <a:fillRect/>
          </a:stretch>
        </p:blipFill>
        <p:spPr>
          <a:xfrm>
            <a:off x="0" y="0"/>
            <a:ext cx="12192000" cy="6858000"/>
          </a:xfrm>
          <a:prstGeom prst="rect">
            <a:avLst/>
          </a:prstGeom>
        </p:spPr>
      </p:pic>
      <p:sp>
        <p:nvSpPr>
          <p:cNvPr id="40" name="矩形 39"/>
          <p:cNvSpPr/>
          <p:nvPr/>
        </p:nvSpPr>
        <p:spPr>
          <a:xfrm>
            <a:off x="812800" y="624114"/>
            <a:ext cx="10580914" cy="566057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MH_Others_1"/>
          <p:cNvSpPr txBox="1"/>
          <p:nvPr>
            <p:custDataLst>
              <p:tags r:id="rId2"/>
            </p:custDataLst>
          </p:nvPr>
        </p:nvSpPr>
        <p:spPr>
          <a:xfrm>
            <a:off x="5121610" y="2304966"/>
            <a:ext cx="1948779" cy="1769715"/>
          </a:xfrm>
          <a:prstGeom prst="rect">
            <a:avLst/>
          </a:prstGeom>
          <a:noFill/>
        </p:spPr>
        <p:txBody>
          <a:bodyPr vert="horz" wrap="square" lIns="0" tIns="0" rIns="0" bIns="0" anchor="ctr">
            <a:spAutoFit/>
          </a:bodyPr>
          <a:lstStyle/>
          <a:p>
            <a:pPr algn="ctr" defTabSz="914400">
              <a:defRPr/>
            </a:pPr>
            <a:r>
              <a:rPr lang="en-US" altLang="zh-CN" sz="11500" b="1" noProof="1" smtClean="0">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03</a:t>
            </a:r>
            <a:endParaRPr lang="zh-CN" altLang="en-US" sz="11500" b="1" noProof="1">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nvSpPr>
        <p:spPr>
          <a:xfrm>
            <a:off x="4870449" y="40746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66150" y="702909"/>
            <a:ext cx="4262303" cy="2596915"/>
            <a:chOff x="324699" y="1998544"/>
            <a:chExt cx="4262303" cy="2596915"/>
          </a:xfrm>
        </p:grpSpPr>
        <p:sp>
          <p:nvSpPr>
            <p:cNvPr id="3" name="文本框 2"/>
            <p:cNvSpPr txBox="1"/>
            <p:nvPr/>
          </p:nvSpPr>
          <p:spPr>
            <a:xfrm>
              <a:off x="1850557" y="1998544"/>
              <a:ext cx="1210588" cy="400110"/>
            </a:xfrm>
            <a:prstGeom prst="rect">
              <a:avLst/>
            </a:prstGeom>
            <a:noFill/>
          </p:spPr>
          <p:txBody>
            <a:bodyPr wrap="none" rtlCol="0">
              <a:spAutoFit/>
            </a:bodyPr>
            <a:lstStyle/>
            <a:p>
              <a:r>
                <a:rPr lang="zh-CN" altLang="en-US" sz="2000" dirty="0">
                  <a:latin typeface="+mn-ea"/>
                  <a:cs typeface="+mn-ea"/>
                </a:rPr>
                <a:t>输入标题</a:t>
              </a:r>
              <a:endParaRPr lang="zh-CN" altLang="en-US" sz="2000" dirty="0">
                <a:latin typeface="+mn-ea"/>
                <a:cs typeface="+mn-ea"/>
              </a:endParaRPr>
            </a:p>
          </p:txBody>
        </p:sp>
        <p:cxnSp>
          <p:nvCxnSpPr>
            <p:cNvPr id="4" name="直接连接符 3"/>
            <p:cNvCxnSpPr/>
            <p:nvPr/>
          </p:nvCxnSpPr>
          <p:spPr>
            <a:xfrm>
              <a:off x="1809938" y="2511976"/>
              <a:ext cx="131705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24699" y="2841133"/>
              <a:ext cx="4262303" cy="1754326"/>
            </a:xfrm>
            <a:prstGeom prst="rect">
              <a:avLst/>
            </a:prstGeom>
            <a:noFill/>
          </p:spPr>
          <p:txBody>
            <a:bodyPr wrap="square" rtlCol="0">
              <a:spAutoFit/>
            </a:bodyPr>
            <a:lstStyle/>
            <a:p>
              <a:pPr algn="just">
                <a:lnSpc>
                  <a:spcPct val="150000"/>
                </a:lnSpc>
              </a:pPr>
              <a:r>
                <a:rPr lang="en-US" sz="1200" dirty="0">
                  <a:solidFill>
                    <a:schemeClr val="bg1">
                      <a:lumMod val="50000"/>
                    </a:schemeClr>
                  </a:solidFill>
                  <a:latin typeface="Raleway Medium" panose="020B0603030101060003" pitchFamily="34" charset="-52"/>
                  <a:cs typeface="+mn-ea"/>
                </a:rPr>
                <a:t>Lorem ipsum dolor sit </a:t>
              </a:r>
              <a:r>
                <a:rPr lang="en-US" sz="1200" dirty="0" err="1">
                  <a:solidFill>
                    <a:schemeClr val="bg1">
                      <a:lumMod val="50000"/>
                    </a:schemeClr>
                  </a:solidFill>
                  <a:latin typeface="Raleway Medium" panose="020B0603030101060003" pitchFamily="34" charset="-52"/>
                  <a:cs typeface="+mn-ea"/>
                </a:rPr>
                <a:t>amet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conse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ctetur</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adipiscing</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elit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Pellen</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tesque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dignissim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condi</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mentum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erat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eget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viverra</a:t>
              </a:r>
              <a:r>
                <a:rPr lang="en-US" sz="1200" dirty="0">
                  <a:solidFill>
                    <a:schemeClr val="bg1">
                      <a:lumMod val="50000"/>
                    </a:schemeClr>
                  </a:solidFill>
                  <a:latin typeface="Raleway Medium" panose="020B0603030101060003" pitchFamily="34" charset="-52"/>
                  <a:cs typeface="+mn-ea"/>
                </a:rPr>
                <a:t> ex </a:t>
              </a:r>
              <a:r>
                <a:rPr lang="en-US" sz="1200" dirty="0" err="1">
                  <a:solidFill>
                    <a:schemeClr val="bg1">
                      <a:lumMod val="50000"/>
                    </a:schemeClr>
                  </a:solidFill>
                  <a:latin typeface="Raleway Medium" panose="020B0603030101060003" pitchFamily="34" charset="-52"/>
                  <a:cs typeface="+mn-ea"/>
                </a:rPr>
                <a:t>scele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risque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ut.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Pellente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sque</a:t>
              </a:r>
              <a:r>
                <a:rPr lang="en-US" sz="1200" dirty="0">
                  <a:solidFill>
                    <a:schemeClr val="bg1">
                      <a:lumMod val="50000"/>
                    </a:schemeClr>
                  </a:solidFill>
                  <a:latin typeface="Raleway Medium" panose="020B0603030101060003" pitchFamily="34" charset="-52"/>
                  <a:cs typeface="+mn-ea"/>
                </a:rPr>
                <a:t> non </a:t>
              </a:r>
              <a:r>
                <a:rPr lang="en-US" sz="1200" dirty="0" err="1">
                  <a:solidFill>
                    <a:schemeClr val="bg1">
                      <a:lumMod val="50000"/>
                    </a:schemeClr>
                  </a:solidFill>
                  <a:latin typeface="Raleway Medium" panose="020B0603030101060003" pitchFamily="34" charset="-52"/>
                  <a:cs typeface="+mn-ea"/>
                </a:rPr>
                <a:t>sagittis</a:t>
              </a:r>
              <a:r>
                <a:rPr lang="en-US" sz="1200" dirty="0">
                  <a:solidFill>
                    <a:schemeClr val="bg1">
                      <a:lumMod val="50000"/>
                    </a:schemeClr>
                  </a:solidFill>
                  <a:latin typeface="Raleway Medium" panose="020B0603030101060003" pitchFamily="34" charset="-52"/>
                  <a:cs typeface="+mn-ea"/>
                </a:rPr>
                <a:t> magna, in </a:t>
              </a:r>
              <a:r>
                <a:rPr lang="en-US" sz="1200" dirty="0" err="1">
                  <a:solidFill>
                    <a:schemeClr val="bg1">
                      <a:lumMod val="50000"/>
                    </a:schemeClr>
                  </a:solidFill>
                  <a:latin typeface="Raleway Medium" panose="020B0603030101060003" pitchFamily="34" charset="-52"/>
                  <a:cs typeface="+mn-ea"/>
                </a:rPr>
                <a:t>rutrum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purus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Sed</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faucibus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quam</a:t>
              </a:r>
              <a:r>
                <a:rPr lang="en-US" sz="1200" dirty="0">
                  <a:solidFill>
                    <a:schemeClr val="bg1">
                      <a:lumMod val="50000"/>
                    </a:schemeClr>
                  </a:solidFill>
                  <a:latin typeface="Raleway Medium" panose="020B0603030101060003" pitchFamily="34" charset="-52"/>
                  <a:cs typeface="+mn-ea"/>
                </a:rPr>
                <a:t> ac </a:t>
              </a:r>
              <a:r>
                <a:rPr lang="en-US" sz="1200" dirty="0" err="1">
                  <a:solidFill>
                    <a:schemeClr val="bg1">
                      <a:lumMod val="50000"/>
                    </a:schemeClr>
                  </a:solidFill>
                  <a:latin typeface="Raleway Medium" panose="020B0603030101060003" pitchFamily="34" charset="-52"/>
                  <a:cs typeface="+mn-ea"/>
                </a:rPr>
                <a:t>justo</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aliquam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facilisis</a:t>
              </a:r>
              <a:r>
                <a:rPr lang="en-US" sz="1200" dirty="0">
                  <a:solidFill>
                    <a:schemeClr val="bg1">
                      <a:lumMod val="50000"/>
                    </a:schemeClr>
                  </a:solidFill>
                  <a:latin typeface="Raleway Medium" panose="020B0603030101060003" pitchFamily="34" charset="-52"/>
                  <a:cs typeface="+mn-ea"/>
                </a:rPr>
                <a:t>. Cras </a:t>
              </a:r>
              <a:r>
                <a:rPr lang="en-US" sz="1200" dirty="0" err="1">
                  <a:solidFill>
                    <a:schemeClr val="bg1">
                      <a:lumMod val="50000"/>
                    </a:schemeClr>
                  </a:solidFill>
                  <a:latin typeface="Raleway Medium" panose="020B0603030101060003" pitchFamily="34" charset="-52"/>
                  <a:cs typeface="+mn-ea"/>
                </a:rPr>
                <a:t>tempor</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lacus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est</a:t>
              </a:r>
              <a:r>
                <a:rPr lang="en-US" sz="1200" dirty="0">
                  <a:solidFill>
                    <a:schemeClr val="bg1">
                      <a:lumMod val="50000"/>
                    </a:schemeClr>
                  </a:solidFill>
                  <a:latin typeface="Raleway Medium" panose="020B0603030101060003" pitchFamily="34" charset="-52"/>
                  <a:cs typeface="+mn-ea"/>
                </a:rPr>
                <a:t>, et maximus </a:t>
              </a:r>
              <a:r>
                <a:rPr lang="en-US" sz="1200" dirty="0" err="1">
                  <a:solidFill>
                    <a:schemeClr val="bg1">
                      <a:lumMod val="50000"/>
                    </a:schemeClr>
                  </a:solidFill>
                  <a:latin typeface="Raleway Medium" panose="020B0603030101060003" pitchFamily="34" charset="-52"/>
                  <a:cs typeface="+mn-ea"/>
                </a:rPr>
                <a:t>purus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malesuada</a:t>
              </a:r>
              <a:r>
                <a:rPr lang="en-US" sz="1200" dirty="0">
                  <a:solidFill>
                    <a:schemeClr val="bg1">
                      <a:lumMod val="50000"/>
                    </a:schemeClr>
                  </a:solidFill>
                  <a:latin typeface="Raleway Medium" panose="020B0603030101060003" pitchFamily="34" charset="-52"/>
                  <a:cs typeface="+mn-ea"/>
                </a:rPr>
                <a:t> at.</a:t>
              </a:r>
              <a:endParaRPr lang="ru-RU" sz="1200" dirty="0">
                <a:solidFill>
                  <a:schemeClr val="bg1">
                    <a:lumMod val="50000"/>
                  </a:schemeClr>
                </a:solidFill>
                <a:latin typeface="Raleway Medium" panose="020B0603030101060003" pitchFamily="34" charset="-52"/>
                <a:cs typeface="+mn-ea"/>
              </a:endParaRPr>
            </a:p>
          </p:txBody>
        </p:sp>
      </p:grpSp>
      <p:grpSp>
        <p:nvGrpSpPr>
          <p:cNvPr id="6" name="组合 5"/>
          <p:cNvGrpSpPr/>
          <p:nvPr/>
        </p:nvGrpSpPr>
        <p:grpSpPr>
          <a:xfrm>
            <a:off x="6922496" y="660009"/>
            <a:ext cx="4262303" cy="2639815"/>
            <a:chOff x="337314" y="1966986"/>
            <a:chExt cx="4262303" cy="2639815"/>
          </a:xfrm>
        </p:grpSpPr>
        <p:sp>
          <p:nvSpPr>
            <p:cNvPr id="7" name="文本框 6"/>
            <p:cNvSpPr txBox="1"/>
            <p:nvPr/>
          </p:nvSpPr>
          <p:spPr>
            <a:xfrm>
              <a:off x="1809938" y="1966986"/>
              <a:ext cx="1210588" cy="400110"/>
            </a:xfrm>
            <a:prstGeom prst="rect">
              <a:avLst/>
            </a:prstGeom>
            <a:noFill/>
          </p:spPr>
          <p:txBody>
            <a:bodyPr wrap="none" rtlCol="0">
              <a:spAutoFit/>
            </a:bodyPr>
            <a:lstStyle/>
            <a:p>
              <a:r>
                <a:rPr lang="zh-CN" altLang="en-US" sz="2000" dirty="0">
                  <a:latin typeface="+mn-ea"/>
                  <a:cs typeface="+mn-ea"/>
                </a:rPr>
                <a:t>输入标题</a:t>
              </a:r>
              <a:endParaRPr lang="zh-CN" altLang="en-US" sz="2000" dirty="0">
                <a:latin typeface="+mn-ea"/>
                <a:cs typeface="+mn-ea"/>
              </a:endParaRPr>
            </a:p>
          </p:txBody>
        </p:sp>
        <p:cxnSp>
          <p:nvCxnSpPr>
            <p:cNvPr id="8" name="直接连接符 7"/>
            <p:cNvCxnSpPr/>
            <p:nvPr/>
          </p:nvCxnSpPr>
          <p:spPr>
            <a:xfrm>
              <a:off x="1809938" y="2511976"/>
              <a:ext cx="131705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4"/>
            <p:cNvSpPr txBox="1"/>
            <p:nvPr/>
          </p:nvSpPr>
          <p:spPr>
            <a:xfrm>
              <a:off x="337314" y="2852475"/>
              <a:ext cx="4262303" cy="1754326"/>
            </a:xfrm>
            <a:prstGeom prst="rect">
              <a:avLst/>
            </a:prstGeom>
            <a:noFill/>
          </p:spPr>
          <p:txBody>
            <a:bodyPr wrap="square" rtlCol="0">
              <a:spAutoFit/>
            </a:bodyPr>
            <a:lstStyle/>
            <a:p>
              <a:pPr algn="just">
                <a:lnSpc>
                  <a:spcPct val="150000"/>
                </a:lnSpc>
              </a:pPr>
              <a:r>
                <a:rPr lang="en-US" sz="1200" dirty="0">
                  <a:solidFill>
                    <a:schemeClr val="bg1">
                      <a:lumMod val="50000"/>
                    </a:schemeClr>
                  </a:solidFill>
                  <a:latin typeface="Raleway Medium" panose="020B0603030101060003" pitchFamily="34" charset="-52"/>
                  <a:cs typeface="+mn-ea"/>
                </a:rPr>
                <a:t>Lorem ipsum dolor sit </a:t>
              </a:r>
              <a:r>
                <a:rPr lang="en-US" sz="1200" dirty="0" err="1">
                  <a:solidFill>
                    <a:schemeClr val="bg1">
                      <a:lumMod val="50000"/>
                    </a:schemeClr>
                  </a:solidFill>
                  <a:latin typeface="Raleway Medium" panose="020B0603030101060003" pitchFamily="34" charset="-52"/>
                  <a:cs typeface="+mn-ea"/>
                </a:rPr>
                <a:t>amet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conse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ctetur</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adipiscing</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elit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Pellen</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tesque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dignissim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condi</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mentum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erat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eget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viverra</a:t>
              </a:r>
              <a:r>
                <a:rPr lang="en-US" sz="1200" dirty="0">
                  <a:solidFill>
                    <a:schemeClr val="bg1">
                      <a:lumMod val="50000"/>
                    </a:schemeClr>
                  </a:solidFill>
                  <a:latin typeface="Raleway Medium" panose="020B0603030101060003" pitchFamily="34" charset="-52"/>
                  <a:cs typeface="+mn-ea"/>
                </a:rPr>
                <a:t> ex </a:t>
              </a:r>
              <a:r>
                <a:rPr lang="en-US" sz="1200" dirty="0" err="1">
                  <a:solidFill>
                    <a:schemeClr val="bg1">
                      <a:lumMod val="50000"/>
                    </a:schemeClr>
                  </a:solidFill>
                  <a:latin typeface="Raleway Medium" panose="020B0603030101060003" pitchFamily="34" charset="-52"/>
                  <a:cs typeface="+mn-ea"/>
                </a:rPr>
                <a:t>scele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risque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ut.</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Pellente</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sque</a:t>
              </a:r>
              <a:r>
                <a:rPr lang="en-US" sz="1200" dirty="0">
                  <a:solidFill>
                    <a:schemeClr val="bg1">
                      <a:lumMod val="50000"/>
                    </a:schemeClr>
                  </a:solidFill>
                  <a:latin typeface="Raleway Medium" panose="020B0603030101060003" pitchFamily="34" charset="-52"/>
                  <a:cs typeface="+mn-ea"/>
                </a:rPr>
                <a:t> non </a:t>
              </a:r>
              <a:r>
                <a:rPr lang="en-US" sz="1200" dirty="0" err="1">
                  <a:solidFill>
                    <a:schemeClr val="bg1">
                      <a:lumMod val="50000"/>
                    </a:schemeClr>
                  </a:solidFill>
                  <a:latin typeface="Raleway Medium" panose="020B0603030101060003" pitchFamily="34" charset="-52"/>
                  <a:cs typeface="+mn-ea"/>
                </a:rPr>
                <a:t>sagittis</a:t>
              </a:r>
              <a:r>
                <a:rPr lang="en-US" sz="1200" dirty="0">
                  <a:solidFill>
                    <a:schemeClr val="bg1">
                      <a:lumMod val="50000"/>
                    </a:schemeClr>
                  </a:solidFill>
                  <a:latin typeface="Raleway Medium" panose="020B0603030101060003" pitchFamily="34" charset="-52"/>
                  <a:cs typeface="+mn-ea"/>
                </a:rPr>
                <a:t> magna, in </a:t>
              </a:r>
              <a:r>
                <a:rPr lang="en-US" sz="1200" dirty="0" err="1">
                  <a:solidFill>
                    <a:schemeClr val="bg1">
                      <a:lumMod val="50000"/>
                    </a:schemeClr>
                  </a:solidFill>
                  <a:latin typeface="Raleway Medium" panose="020B0603030101060003" pitchFamily="34" charset="-52"/>
                  <a:cs typeface="+mn-ea"/>
                </a:rPr>
                <a:t>rutrum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purus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Sed</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faucibus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quam</a:t>
              </a:r>
              <a:r>
                <a:rPr lang="en-US" sz="1200" dirty="0">
                  <a:solidFill>
                    <a:schemeClr val="bg1">
                      <a:lumMod val="50000"/>
                    </a:schemeClr>
                  </a:solidFill>
                  <a:latin typeface="Raleway Medium" panose="020B0603030101060003" pitchFamily="34" charset="-52"/>
                  <a:cs typeface="+mn-ea"/>
                </a:rPr>
                <a:t> ac </a:t>
              </a:r>
              <a:r>
                <a:rPr lang="en-US" sz="1200" dirty="0" err="1">
                  <a:solidFill>
                    <a:schemeClr val="bg1">
                      <a:lumMod val="50000"/>
                    </a:schemeClr>
                  </a:solidFill>
                  <a:latin typeface="Raleway Medium" panose="020B0603030101060003" pitchFamily="34" charset="-52"/>
                  <a:cs typeface="+mn-ea"/>
                </a:rPr>
                <a:t>justo</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aliquam</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facilisis</a:t>
              </a:r>
              <a:r>
                <a:rPr lang="en-US" sz="1200" dirty="0">
                  <a:solidFill>
                    <a:schemeClr val="bg1">
                      <a:lumMod val="50000"/>
                    </a:schemeClr>
                  </a:solidFill>
                  <a:latin typeface="Raleway Medium" panose="020B0603030101060003" pitchFamily="34" charset="-52"/>
                  <a:cs typeface="+mn-ea"/>
                </a:rPr>
                <a:t>. Cras </a:t>
              </a:r>
              <a:r>
                <a:rPr lang="en-US" sz="1200" dirty="0" err="1">
                  <a:solidFill>
                    <a:schemeClr val="bg1">
                      <a:lumMod val="50000"/>
                    </a:schemeClr>
                  </a:solidFill>
                  <a:latin typeface="Raleway Medium" panose="020B0603030101060003" pitchFamily="34" charset="-52"/>
                  <a:cs typeface="+mn-ea"/>
                </a:rPr>
                <a:t>tempor</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lacus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est</a:t>
              </a:r>
              <a:r>
                <a:rPr lang="en-US" sz="1200" dirty="0">
                  <a:solidFill>
                    <a:schemeClr val="bg1">
                      <a:lumMod val="50000"/>
                    </a:schemeClr>
                  </a:solidFill>
                  <a:latin typeface="Raleway Medium" panose="020B0603030101060003" pitchFamily="34" charset="-52"/>
                  <a:cs typeface="+mn-ea"/>
                </a:rPr>
                <a:t>, et maximus </a:t>
              </a:r>
              <a:r>
                <a:rPr lang="en-US" sz="1200" dirty="0" err="1">
                  <a:solidFill>
                    <a:schemeClr val="bg1">
                      <a:lumMod val="50000"/>
                    </a:schemeClr>
                  </a:solidFill>
                  <a:latin typeface="Raleway Medium" panose="020B0603030101060003" pitchFamily="34" charset="-52"/>
                  <a:cs typeface="+mn-ea"/>
                </a:rPr>
                <a:t>purus</a:t>
              </a:r>
              <a:r>
                <a:rPr lang="en-US" sz="1200" dirty="0">
                  <a:solidFill>
                    <a:schemeClr val="bg1">
                      <a:lumMod val="50000"/>
                    </a:schemeClr>
                  </a:solidFill>
                  <a:latin typeface="Raleway Medium" panose="020B0603030101060003" pitchFamily="34" charset="-52"/>
                  <a:cs typeface="+mn-ea"/>
                </a:rPr>
                <a:t> </a:t>
              </a:r>
              <a:r>
                <a:rPr lang="en-US" sz="1200" dirty="0" err="1">
                  <a:solidFill>
                    <a:schemeClr val="bg1">
                      <a:lumMod val="50000"/>
                    </a:schemeClr>
                  </a:solidFill>
                  <a:latin typeface="Raleway Medium" panose="020B0603030101060003" pitchFamily="34" charset="-52"/>
                  <a:cs typeface="+mn-ea"/>
                </a:rPr>
                <a:t>malesuada</a:t>
              </a:r>
              <a:r>
                <a:rPr lang="en-US" sz="1200" dirty="0">
                  <a:solidFill>
                    <a:schemeClr val="bg1">
                      <a:lumMod val="50000"/>
                    </a:schemeClr>
                  </a:solidFill>
                  <a:latin typeface="Raleway Medium" panose="020B0603030101060003" pitchFamily="34" charset="-52"/>
                  <a:cs typeface="+mn-ea"/>
                </a:rPr>
                <a:t> at.</a:t>
              </a:r>
              <a:endParaRPr lang="ru-RU" sz="1200" dirty="0">
                <a:solidFill>
                  <a:schemeClr val="bg1">
                    <a:lumMod val="50000"/>
                  </a:schemeClr>
                </a:solidFill>
                <a:latin typeface="Raleway Medium" panose="020B0603030101060003" pitchFamily="34" charset="-52"/>
                <a:cs typeface="+mn-ea"/>
              </a:endParaRPr>
            </a:p>
          </p:txBody>
        </p:sp>
      </p:grpSp>
      <p:pic>
        <p:nvPicPr>
          <p:cNvPr id="10" name="图片 9"/>
          <p:cNvPicPr>
            <a:picLocks noChangeAspect="1"/>
          </p:cNvPicPr>
          <p:nvPr/>
        </p:nvPicPr>
        <p:blipFill rotWithShape="1">
          <a:blip r:embed="rId1" cstate="print">
            <a:extLst>
              <a:ext uri="{28A0092B-C50C-407E-A947-70E740481C1C}">
                <a14:useLocalDpi xmlns:a14="http://schemas.microsoft.com/office/drawing/2010/main" val="0"/>
              </a:ext>
            </a:extLst>
          </a:blip>
          <a:srcRect t="82049" b="139"/>
          <a:stretch>
            <a:fillRect/>
          </a:stretch>
        </p:blipFill>
        <p:spPr>
          <a:xfrm>
            <a:off x="0" y="3600450"/>
            <a:ext cx="12192000" cy="3257550"/>
          </a:xfrm>
          <a:prstGeom prst="rect">
            <a:avLst/>
          </a:prstGeom>
        </p:spPr>
      </p:pic>
    </p:spTree>
  </p:cSld>
  <p:clrMapOvr>
    <a:masterClrMapping/>
  </p:clrMapOvr>
  <p:transition>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0565" t="24253" r="11154" b="37583"/>
          <a:stretch>
            <a:fillRect/>
          </a:stretch>
        </p:blipFill>
        <p:spPr>
          <a:xfrm>
            <a:off x="4564470" y="2004446"/>
            <a:ext cx="3063060" cy="3063060"/>
          </a:xfrm>
          <a:prstGeom prst="ellipse">
            <a:avLst/>
          </a:prstGeom>
        </p:spPr>
      </p:pic>
      <p:sp>
        <p:nvSpPr>
          <p:cNvPr id="3" name="椭圆 2"/>
          <p:cNvSpPr/>
          <p:nvPr/>
        </p:nvSpPr>
        <p:spPr>
          <a:xfrm>
            <a:off x="906281" y="2004446"/>
            <a:ext cx="2934355" cy="3031817"/>
          </a:xfrm>
          <a:prstGeom prst="ellipse">
            <a:avLst/>
          </a:prstGeom>
          <a:blipFill>
            <a:blip r:embed="rId2"/>
            <a:stretch>
              <a:fillRect/>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cs typeface="+mn-ea"/>
            </a:endParaRPr>
          </a:p>
        </p:txBody>
      </p:sp>
      <p:sp>
        <p:nvSpPr>
          <p:cNvPr id="4" name="椭圆 3"/>
          <p:cNvSpPr/>
          <p:nvPr/>
        </p:nvSpPr>
        <p:spPr>
          <a:xfrm>
            <a:off x="8314216" y="2077415"/>
            <a:ext cx="2934355" cy="3031817"/>
          </a:xfrm>
          <a:prstGeom prst="ellipse">
            <a:avLst/>
          </a:prstGeom>
          <a:blipFill>
            <a:blip r:embed="rId3" cstate="email"/>
            <a:stretch>
              <a:fillRect/>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cs typeface="+mn-ea"/>
            </a:endParaRPr>
          </a:p>
        </p:txBody>
      </p:sp>
      <p:sp>
        <p:nvSpPr>
          <p:cNvPr id="5" name="矩形 4"/>
          <p:cNvSpPr/>
          <p:nvPr/>
        </p:nvSpPr>
        <p:spPr>
          <a:xfrm>
            <a:off x="1469573" y="5228791"/>
            <a:ext cx="1582484" cy="230832"/>
          </a:xfrm>
          <a:prstGeom prst="rect">
            <a:avLst/>
          </a:prstGeom>
        </p:spPr>
        <p:txBody>
          <a:bodyPr wrap="none">
            <a:spAutoFit/>
          </a:bodyPr>
          <a:lstStyle/>
          <a:p>
            <a:pPr>
              <a:defRPr/>
            </a:pPr>
            <a:r>
              <a:rPr lang="en-US" altLang="zh-CN" sz="900" dirty="0">
                <a:solidFill>
                  <a:prstClr val="white">
                    <a:lumMod val="50000"/>
                  </a:prstClr>
                </a:solidFill>
                <a:latin typeface="Helvetica" panose="020B0604020202020204" pitchFamily="34" charset="0"/>
                <a:cs typeface="+mn-ea"/>
              </a:rPr>
              <a:t>Please Add Your Title Here</a:t>
            </a:r>
            <a:endParaRPr lang="zh-CN" altLang="en-US" sz="900" dirty="0">
              <a:solidFill>
                <a:prstClr val="white">
                  <a:lumMod val="50000"/>
                </a:prstClr>
              </a:solidFill>
              <a:latin typeface="Helvetica" panose="020B0604020202020204" pitchFamily="34" charset="0"/>
              <a:cs typeface="+mn-ea"/>
            </a:endParaRPr>
          </a:p>
        </p:txBody>
      </p:sp>
      <p:sp>
        <p:nvSpPr>
          <p:cNvPr id="6" name="矩形 5"/>
          <p:cNvSpPr/>
          <p:nvPr/>
        </p:nvSpPr>
        <p:spPr>
          <a:xfrm>
            <a:off x="5163716" y="5228791"/>
            <a:ext cx="1582484" cy="230832"/>
          </a:xfrm>
          <a:prstGeom prst="rect">
            <a:avLst/>
          </a:prstGeom>
        </p:spPr>
        <p:txBody>
          <a:bodyPr wrap="none">
            <a:spAutoFit/>
          </a:bodyPr>
          <a:lstStyle/>
          <a:p>
            <a:pPr>
              <a:defRPr/>
            </a:pPr>
            <a:r>
              <a:rPr lang="en-US" altLang="zh-CN" sz="900" dirty="0">
                <a:solidFill>
                  <a:prstClr val="white">
                    <a:lumMod val="50000"/>
                  </a:prstClr>
                </a:solidFill>
                <a:latin typeface="Helvetica" panose="020B0604020202020204" pitchFamily="34" charset="0"/>
                <a:cs typeface="+mn-ea"/>
              </a:rPr>
              <a:t>Please Add Your Title Here</a:t>
            </a:r>
            <a:endParaRPr lang="zh-CN" altLang="en-US" sz="900" dirty="0">
              <a:solidFill>
                <a:prstClr val="white">
                  <a:lumMod val="50000"/>
                </a:prstClr>
              </a:solidFill>
              <a:latin typeface="Helvetica" panose="020B0604020202020204" pitchFamily="34" charset="0"/>
              <a:cs typeface="+mn-ea"/>
            </a:endParaRPr>
          </a:p>
        </p:txBody>
      </p:sp>
      <p:sp>
        <p:nvSpPr>
          <p:cNvPr id="7" name="矩形 6"/>
          <p:cNvSpPr/>
          <p:nvPr/>
        </p:nvSpPr>
        <p:spPr>
          <a:xfrm>
            <a:off x="8700661" y="5228791"/>
            <a:ext cx="1582484" cy="230832"/>
          </a:xfrm>
          <a:prstGeom prst="rect">
            <a:avLst/>
          </a:prstGeom>
        </p:spPr>
        <p:txBody>
          <a:bodyPr wrap="none">
            <a:spAutoFit/>
          </a:bodyPr>
          <a:lstStyle/>
          <a:p>
            <a:pPr>
              <a:defRPr/>
            </a:pPr>
            <a:r>
              <a:rPr lang="en-US" altLang="zh-CN" sz="900" dirty="0">
                <a:solidFill>
                  <a:prstClr val="white">
                    <a:lumMod val="50000"/>
                  </a:prstClr>
                </a:solidFill>
                <a:latin typeface="Helvetica" panose="020B0604020202020204" pitchFamily="34" charset="0"/>
                <a:cs typeface="+mn-ea"/>
              </a:rPr>
              <a:t>Please Add Your Title Here</a:t>
            </a:r>
            <a:endParaRPr lang="zh-CN" altLang="en-US" sz="900" dirty="0">
              <a:solidFill>
                <a:prstClr val="white">
                  <a:lumMod val="50000"/>
                </a:prstClr>
              </a:solidFill>
              <a:latin typeface="Helvetica" panose="020B0604020202020204" pitchFamily="34" charset="0"/>
              <a:cs typeface="+mn-ea"/>
            </a:endParaRPr>
          </a:p>
        </p:txBody>
      </p:sp>
      <p:sp>
        <p:nvSpPr>
          <p:cNvPr id="8" name="椭圆 7"/>
          <p:cNvSpPr/>
          <p:nvPr/>
        </p:nvSpPr>
        <p:spPr bwMode="auto">
          <a:xfrm>
            <a:off x="3055012" y="2176668"/>
            <a:ext cx="648439" cy="672233"/>
          </a:xfrm>
          <a:prstGeom prst="ellipse">
            <a:avLst/>
          </a:prstGeom>
          <a:solidFill>
            <a:srgbClr val="E0AB39"/>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cs typeface="+mn-ea"/>
            </a:endParaRPr>
          </a:p>
        </p:txBody>
      </p:sp>
      <p:sp>
        <p:nvSpPr>
          <p:cNvPr id="9" name="椭圆 8"/>
          <p:cNvSpPr/>
          <p:nvPr/>
        </p:nvSpPr>
        <p:spPr bwMode="auto">
          <a:xfrm>
            <a:off x="7036195" y="2176669"/>
            <a:ext cx="648439" cy="672233"/>
          </a:xfrm>
          <a:prstGeom prst="ellipse">
            <a:avLst/>
          </a:prstGeom>
          <a:solidFill>
            <a:srgbClr val="E0AB39"/>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cs typeface="+mn-ea"/>
            </a:endParaRPr>
          </a:p>
        </p:txBody>
      </p:sp>
      <p:grpSp>
        <p:nvGrpSpPr>
          <p:cNvPr id="10" name="组合 9"/>
          <p:cNvGrpSpPr/>
          <p:nvPr/>
        </p:nvGrpSpPr>
        <p:grpSpPr bwMode="auto">
          <a:xfrm>
            <a:off x="10578299" y="2176671"/>
            <a:ext cx="648439" cy="672233"/>
            <a:chOff x="7856220" y="1661160"/>
            <a:chExt cx="472440" cy="472440"/>
          </a:xfrm>
          <a:solidFill>
            <a:srgbClr val="E0AB39"/>
          </a:solidFill>
        </p:grpSpPr>
        <p:sp>
          <p:nvSpPr>
            <p:cNvPr id="11" name="椭圆 10"/>
            <p:cNvSpPr/>
            <p:nvPr/>
          </p:nvSpPr>
          <p:spPr>
            <a:xfrm>
              <a:off x="7856220" y="1661160"/>
              <a:ext cx="472440" cy="472440"/>
            </a:xfrm>
            <a:prstGeom prst="ellipse">
              <a:avLst/>
            </a:prstGeom>
            <a:gr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cs typeface="+mn-ea"/>
              </a:endParaRPr>
            </a:p>
          </p:txBody>
        </p:sp>
        <p:sp>
          <p:nvSpPr>
            <p:cNvPr id="12" name="矩形 28"/>
            <p:cNvSpPr>
              <a:spLocks noChangeArrowheads="1"/>
            </p:cNvSpPr>
            <p:nvPr/>
          </p:nvSpPr>
          <p:spPr bwMode="auto">
            <a:xfrm>
              <a:off x="7969082" y="1779394"/>
              <a:ext cx="279365" cy="2163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a:ln>
                    <a:noFill/>
                  </a:ln>
                  <a:solidFill>
                    <a:prstClr val="white"/>
                  </a:solidFill>
                  <a:effectLst/>
                  <a:uLnTx/>
                  <a:uFillTx/>
                  <a:latin typeface="Helvetica" panose="020B0604020202020204" pitchFamily="34" charset="0"/>
                  <a:cs typeface="+mn-ea"/>
                </a:rPr>
                <a:t>03</a:t>
              </a:r>
              <a:endParaRPr kumimoji="0" lang="zh-CN" altLang="en-US" sz="1800" b="0" i="0" u="none" strike="noStrike" kern="0" cap="none" spc="0" normalizeH="0" baseline="0" noProof="0">
                <a:ln>
                  <a:noFill/>
                </a:ln>
                <a:solidFill>
                  <a:prstClr val="white"/>
                </a:solidFill>
                <a:effectLst/>
                <a:uLnTx/>
                <a:uFillTx/>
                <a:cs typeface="+mn-ea"/>
              </a:endParaRPr>
            </a:p>
          </p:txBody>
        </p:sp>
      </p:grpSp>
      <p:sp>
        <p:nvSpPr>
          <p:cNvPr id="13" name="矩形 28"/>
          <p:cNvSpPr>
            <a:spLocks noChangeArrowheads="1"/>
          </p:cNvSpPr>
          <p:nvPr/>
        </p:nvSpPr>
        <p:spPr bwMode="auto">
          <a:xfrm>
            <a:off x="7177209" y="2326088"/>
            <a:ext cx="383438" cy="3077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smtClean="0">
                <a:ln>
                  <a:noFill/>
                </a:ln>
                <a:solidFill>
                  <a:prstClr val="white"/>
                </a:solidFill>
                <a:effectLst/>
                <a:uLnTx/>
                <a:uFillTx/>
                <a:latin typeface="Helvetica" panose="020B0604020202020204" pitchFamily="34" charset="0"/>
                <a:cs typeface="+mn-ea"/>
              </a:rPr>
              <a:t>02</a:t>
            </a:r>
            <a:endParaRPr kumimoji="0" lang="zh-CN" altLang="en-US" sz="1800" b="0" i="0" u="none" strike="noStrike" kern="0" cap="none" spc="0" normalizeH="0" baseline="0" noProof="0">
              <a:ln>
                <a:noFill/>
              </a:ln>
              <a:solidFill>
                <a:prstClr val="white"/>
              </a:solidFill>
              <a:effectLst/>
              <a:uLnTx/>
              <a:uFillTx/>
              <a:cs typeface="+mn-ea"/>
            </a:endParaRPr>
          </a:p>
        </p:txBody>
      </p:sp>
      <p:sp>
        <p:nvSpPr>
          <p:cNvPr id="14" name="矩形 28"/>
          <p:cNvSpPr>
            <a:spLocks noChangeArrowheads="1"/>
          </p:cNvSpPr>
          <p:nvPr/>
        </p:nvSpPr>
        <p:spPr bwMode="auto">
          <a:xfrm>
            <a:off x="3177170" y="2326088"/>
            <a:ext cx="383438" cy="3077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400" b="1" i="0" u="none" strike="noStrike" kern="0" cap="none" spc="0" normalizeH="0" baseline="0" noProof="0" smtClean="0">
                <a:ln>
                  <a:noFill/>
                </a:ln>
                <a:solidFill>
                  <a:prstClr val="white"/>
                </a:solidFill>
                <a:effectLst/>
                <a:uLnTx/>
                <a:uFillTx/>
                <a:latin typeface="Helvetica" panose="020B0604020202020204" pitchFamily="34" charset="0"/>
                <a:cs typeface="+mn-ea"/>
              </a:rPr>
              <a:t>01</a:t>
            </a:r>
            <a:endParaRPr kumimoji="0" lang="zh-CN" altLang="en-US" sz="1800" b="0" i="0" u="none" strike="noStrike" kern="0" cap="none" spc="0" normalizeH="0" baseline="0" noProof="0">
              <a:ln>
                <a:noFill/>
              </a:ln>
              <a:solidFill>
                <a:prstClr val="white"/>
              </a:solidFill>
              <a:effectLst/>
              <a:uLnTx/>
              <a:uFillTx/>
              <a:cs typeface="+mn-ea"/>
            </a:endParaRPr>
          </a:p>
        </p:txBody>
      </p:sp>
    </p:spTree>
  </p:cSld>
  <p:clrMapOvr>
    <a:masterClrMapping/>
  </p:clrMapOvr>
  <p:transition>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t="62361" b="139"/>
          <a:stretch>
            <a:fillRect/>
          </a:stretch>
        </p:blipFill>
        <p:spPr>
          <a:xfrm>
            <a:off x="0" y="0"/>
            <a:ext cx="12192000" cy="6858000"/>
          </a:xfrm>
          <a:prstGeom prst="rect">
            <a:avLst/>
          </a:prstGeom>
        </p:spPr>
      </p:pic>
      <p:sp>
        <p:nvSpPr>
          <p:cNvPr id="5" name="菱形 4"/>
          <p:cNvSpPr/>
          <p:nvPr/>
        </p:nvSpPr>
        <p:spPr>
          <a:xfrm>
            <a:off x="3286385" y="1234091"/>
            <a:ext cx="5619230" cy="341411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3648075" y="1440666"/>
            <a:ext cx="4895850" cy="2974600"/>
          </a:xfrm>
          <a:prstGeom prst="diamond">
            <a:avLst/>
          </a:prstGeom>
          <a:solidFill>
            <a:schemeClr val="bg1"/>
          </a:solidFill>
          <a:ln w="12700">
            <a:solidFill>
              <a:srgbClr val="DCAA47"/>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a:off x="3752849" y="1499089"/>
            <a:ext cx="4686302" cy="2847285"/>
          </a:xfrm>
          <a:prstGeom prst="diamond">
            <a:avLst/>
          </a:prstGeom>
          <a:solidFill>
            <a:schemeClr val="bg1"/>
          </a:solidFill>
          <a:ln w="12700">
            <a:solidFill>
              <a:srgbClr val="DCAA47"/>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679914" y="2606783"/>
            <a:ext cx="3074804" cy="707886"/>
          </a:xfrm>
          <a:prstGeom prst="rect">
            <a:avLst/>
          </a:prstGeom>
          <a:noFill/>
        </p:spPr>
        <p:txBody>
          <a:bodyPr wrap="square" rtlCol="0">
            <a:spAutoFit/>
          </a:bodyPr>
          <a:lstStyle/>
          <a:p>
            <a:pPr algn="dist"/>
            <a:r>
              <a:rPr lang="en-US" altLang="zh-CN" sz="4000" smtClean="0">
                <a:solidFill>
                  <a:schemeClr val="bg2">
                    <a:lumMod val="25000"/>
                  </a:schemeClr>
                </a:solidFill>
                <a:latin typeface="Arial" panose="020B0604020202020204" pitchFamily="34" charset="0"/>
                <a:cs typeface="Arial" panose="020B0604020202020204" pitchFamily="34" charset="0"/>
              </a:rPr>
              <a:t>THANKS</a:t>
            </a:r>
            <a:endParaRPr lang="zh-CN" altLang="en-US" sz="4000">
              <a:solidFill>
                <a:schemeClr val="bg2">
                  <a:lumMod val="25000"/>
                </a:schemeClr>
              </a:solidFill>
              <a:latin typeface="Arial" panose="020B0604020202020204" pitchFamily="34" charset="0"/>
              <a:cs typeface="Arial" panose="020B0604020202020204" pitchFamily="34" charset="0"/>
            </a:endParaRPr>
          </a:p>
        </p:txBody>
      </p:sp>
      <p:cxnSp>
        <p:nvCxnSpPr>
          <p:cNvPr id="9" name="直接连接符 8"/>
          <p:cNvCxnSpPr/>
          <p:nvPr/>
        </p:nvCxnSpPr>
        <p:spPr>
          <a:xfrm>
            <a:off x="5801421" y="2534158"/>
            <a:ext cx="618186" cy="0"/>
          </a:xfrm>
          <a:prstGeom prst="line">
            <a:avLst/>
          </a:prstGeom>
          <a:ln w="19050">
            <a:solidFill>
              <a:schemeClr val="bg2">
                <a:lumMod val="25000"/>
                <a:alpha val="6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787497" y="3389172"/>
            <a:ext cx="618186" cy="0"/>
          </a:xfrm>
          <a:prstGeom prst="line">
            <a:avLst/>
          </a:prstGeom>
          <a:ln w="19050">
            <a:solidFill>
              <a:schemeClr val="bg2">
                <a:lumMod val="25000"/>
                <a:alpha val="60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flipV="1">
            <a:off x="6079640" y="2060164"/>
            <a:ext cx="72000" cy="7200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V="1">
            <a:off x="6074514" y="3791167"/>
            <a:ext cx="72000" cy="72000"/>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BEBA8EAE-BF5A-486C-A8C5-ECC9F3942E4B}">
                <a14:imgProps xmlns:a14="http://schemas.microsoft.com/office/drawing/2010/main">
                  <a14:imgLayer r:embed="rId2">
                    <a14:imgEffect>
                      <a14:brightnessContrast bright="21000" contrast="-150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文本框 6"/>
          <p:cNvSpPr txBox="1"/>
          <p:nvPr/>
        </p:nvSpPr>
        <p:spPr>
          <a:xfrm>
            <a:off x="1818562" y="637437"/>
            <a:ext cx="3913586" cy="1200329"/>
          </a:xfrm>
          <a:prstGeom prst="rect">
            <a:avLst/>
          </a:prstGeom>
          <a:noFill/>
        </p:spPr>
        <p:txBody>
          <a:bodyPr wrap="square" rtlCol="0">
            <a:spAutoFit/>
          </a:bodyPr>
          <a:lstStyle/>
          <a:p>
            <a:r>
              <a:rPr lang="en-US" altLang="zh-CN" sz="7200" b="1" smtClean="0">
                <a:solidFill>
                  <a:schemeClr val="tx1">
                    <a:lumMod val="85000"/>
                    <a:lumOff val="1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C</a:t>
            </a:r>
            <a:r>
              <a:rPr lang="en-US" altLang="zh-CN" sz="2400" b="1" smtClean="0">
                <a:solidFill>
                  <a:schemeClr val="tx1">
                    <a:lumMod val="85000"/>
                    <a:lumOff val="1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ONTENTS</a:t>
            </a:r>
            <a:endParaRPr lang="zh-CN" altLang="en-US" sz="2400" b="1">
              <a:solidFill>
                <a:schemeClr val="tx1">
                  <a:lumMod val="85000"/>
                  <a:lumOff val="1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8" name="矩形 7"/>
          <p:cNvSpPr/>
          <p:nvPr/>
        </p:nvSpPr>
        <p:spPr>
          <a:xfrm>
            <a:off x="1702990" y="696638"/>
            <a:ext cx="2884886" cy="1165431"/>
          </a:xfrm>
          <a:prstGeom prst="rect">
            <a:avLst/>
          </a:prstGeom>
          <a:noFill/>
          <a:ln>
            <a:solidFill>
              <a:schemeClr val="tx1">
                <a:lumMod val="85000"/>
                <a:lumOff val="1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8"/>
          <p:cNvSpPr/>
          <p:nvPr/>
        </p:nvSpPr>
        <p:spPr>
          <a:xfrm>
            <a:off x="1485183" y="696638"/>
            <a:ext cx="152400" cy="1200329"/>
          </a:xfrm>
          <a:prstGeom prst="rect">
            <a:avLst/>
          </a:prstGeom>
          <a:blipFill dpi="0" rotWithShape="1">
            <a:blip r:embed="rId3"/>
            <a:srcRect/>
            <a:tile tx="31750" ty="-44450" sx="100000" sy="100000" flip="none" algn="b"/>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9"/>
          <p:cNvSpPr/>
          <p:nvPr/>
        </p:nvSpPr>
        <p:spPr>
          <a:xfrm>
            <a:off x="4133172" y="3865484"/>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1" name="文本框 10"/>
          <p:cNvSpPr txBox="1"/>
          <p:nvPr/>
        </p:nvSpPr>
        <p:spPr>
          <a:xfrm>
            <a:off x="4009801" y="4426900"/>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12" name="矩形 11"/>
          <p:cNvSpPr/>
          <p:nvPr/>
        </p:nvSpPr>
        <p:spPr>
          <a:xfrm>
            <a:off x="6515557" y="1276350"/>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3" name="文本框 12"/>
          <p:cNvSpPr txBox="1"/>
          <p:nvPr/>
        </p:nvSpPr>
        <p:spPr>
          <a:xfrm>
            <a:off x="6392186" y="1837766"/>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1583565" y="3095298"/>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5" name="文本框 14"/>
          <p:cNvSpPr txBox="1"/>
          <p:nvPr/>
        </p:nvSpPr>
        <p:spPr>
          <a:xfrm>
            <a:off x="1583565" y="3692896"/>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16" name="矩形 15"/>
          <p:cNvSpPr/>
          <p:nvPr/>
        </p:nvSpPr>
        <p:spPr>
          <a:xfrm>
            <a:off x="8847594" y="2312708"/>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7" name="文本框 16"/>
          <p:cNvSpPr txBox="1"/>
          <p:nvPr/>
        </p:nvSpPr>
        <p:spPr>
          <a:xfrm>
            <a:off x="8724223" y="2874124"/>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592496" y="3181793"/>
            <a:ext cx="2612571" cy="369332"/>
          </a:xfrm>
          <a:prstGeom prst="rect">
            <a:avLst/>
          </a:prstGeom>
          <a:noFill/>
        </p:spPr>
        <p:txBody>
          <a:bodyPr wrap="square" rtlCol="0">
            <a:spAutoFit/>
          </a:bodyPr>
          <a:lstStyle/>
          <a:p>
            <a:r>
              <a:rPr lang="zh-CN" altLang="en-US" b="1" spc="100" smtClean="0">
                <a:solidFill>
                  <a:schemeClr val="tx1">
                    <a:lumMod val="85000"/>
                    <a:lumOff val="15000"/>
                  </a:schemeClr>
                </a:solidFill>
                <a:latin typeface="微软雅黑" panose="020B0503020204020204" pitchFamily="34" charset="-122"/>
                <a:ea typeface="微软雅黑" panose="020B0503020204020204" pitchFamily="34" charset="-122"/>
              </a:rPr>
              <a:t>文本</a:t>
            </a:r>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标题</a:t>
            </a:r>
            <a:endParaRPr lang="zh-CN" altLang="en-US" b="1" spc="10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4087436" y="3889511"/>
            <a:ext cx="2612571" cy="369332"/>
          </a:xfrm>
          <a:prstGeom prst="rect">
            <a:avLst/>
          </a:prstGeom>
          <a:noFill/>
        </p:spPr>
        <p:txBody>
          <a:bodyPr wrap="square" rtlCol="0">
            <a:spAutoFit/>
          </a:bodyPr>
          <a:lstStyle/>
          <a:p>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6468737" y="1279661"/>
            <a:ext cx="2612571" cy="369332"/>
          </a:xfrm>
          <a:prstGeom prst="rect">
            <a:avLst/>
          </a:prstGeom>
          <a:noFill/>
        </p:spPr>
        <p:txBody>
          <a:bodyPr wrap="square" rtlCol="0">
            <a:spAutoFit/>
          </a:bodyPr>
          <a:lstStyle/>
          <a:p>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8797332" y="2305050"/>
            <a:ext cx="2612571" cy="369332"/>
          </a:xfrm>
          <a:prstGeom prst="rect">
            <a:avLst/>
          </a:prstGeom>
          <a:noFill/>
        </p:spPr>
        <p:txBody>
          <a:bodyPr wrap="square" rtlCol="0">
            <a:spAutoFit/>
          </a:bodyPr>
          <a:lstStyle/>
          <a:p>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矩形 22"/>
          <p:cNvSpPr/>
          <p:nvPr/>
        </p:nvSpPr>
        <p:spPr>
          <a:xfrm flipH="1">
            <a:off x="1492119" y="3212699"/>
            <a:ext cx="45719" cy="3581274"/>
          </a:xfrm>
          <a:prstGeom prst="rect">
            <a:avLst/>
          </a:prstGeom>
          <a:blipFill dpi="0" rotWithShape="1">
            <a:blip r:embed="rId3"/>
            <a:srcRect/>
            <a:tile tx="31750" ty="-44450" sx="100000" sy="100000" flip="none" algn="b"/>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矩形 23"/>
          <p:cNvSpPr/>
          <p:nvPr/>
        </p:nvSpPr>
        <p:spPr>
          <a:xfrm flipH="1">
            <a:off x="3962049" y="3893341"/>
            <a:ext cx="45719" cy="3581274"/>
          </a:xfrm>
          <a:prstGeom prst="rect">
            <a:avLst/>
          </a:prstGeom>
          <a:blipFill dpi="0" rotWithShape="1">
            <a:blip r:embed="rId3"/>
            <a:srcRect/>
            <a:tile tx="31750" ty="-44450" sx="100000" sy="100000" flip="none" algn="b"/>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矩形 24"/>
          <p:cNvSpPr/>
          <p:nvPr/>
        </p:nvSpPr>
        <p:spPr>
          <a:xfrm flipH="1">
            <a:off x="6310841" y="1353457"/>
            <a:ext cx="45719" cy="5816600"/>
          </a:xfrm>
          <a:prstGeom prst="rect">
            <a:avLst/>
          </a:prstGeom>
          <a:blipFill dpi="0" rotWithShape="1">
            <a:blip r:embed="rId3"/>
            <a:srcRect/>
            <a:tile tx="31750" ty="-44450" sx="100000" sy="100000" flip="none" algn="b"/>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矩形 25"/>
          <p:cNvSpPr/>
          <p:nvPr/>
        </p:nvSpPr>
        <p:spPr>
          <a:xfrm flipH="1">
            <a:off x="8600316" y="2353369"/>
            <a:ext cx="45719" cy="4693403"/>
          </a:xfrm>
          <a:prstGeom prst="rect">
            <a:avLst/>
          </a:prstGeom>
          <a:blipFill dpi="0" rotWithShape="1">
            <a:blip r:embed="rId3"/>
            <a:srcRect/>
            <a:tile tx="31750" ty="-44450" sx="100000" sy="100000" flip="none" algn="b"/>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transition>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rotWithShape="1">
          <a:blip r:embed="rId1" cstate="print">
            <a:extLst>
              <a:ext uri="{28A0092B-C50C-407E-A947-70E740481C1C}">
                <a14:useLocalDpi xmlns:a14="http://schemas.microsoft.com/office/drawing/2010/main" val="0"/>
              </a:ext>
            </a:extLst>
          </a:blip>
          <a:srcRect l="-139" t="24253" r="139" b="-159"/>
          <a:stretch>
            <a:fillRect/>
          </a:stretch>
        </p:blipFill>
        <p:spPr>
          <a:xfrm>
            <a:off x="0" y="0"/>
            <a:ext cx="12192000" cy="6858000"/>
          </a:xfrm>
          <a:prstGeom prst="rect">
            <a:avLst/>
          </a:prstGeom>
        </p:spPr>
      </p:pic>
      <p:sp>
        <p:nvSpPr>
          <p:cNvPr id="40" name="矩形 39"/>
          <p:cNvSpPr/>
          <p:nvPr/>
        </p:nvSpPr>
        <p:spPr>
          <a:xfrm>
            <a:off x="812800" y="624114"/>
            <a:ext cx="10580914" cy="566057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MH_Others_1"/>
          <p:cNvSpPr txBox="1"/>
          <p:nvPr>
            <p:custDataLst>
              <p:tags r:id="rId2"/>
            </p:custDataLst>
          </p:nvPr>
        </p:nvSpPr>
        <p:spPr>
          <a:xfrm>
            <a:off x="5121610" y="2228766"/>
            <a:ext cx="1948779" cy="1769715"/>
          </a:xfrm>
          <a:prstGeom prst="rect">
            <a:avLst/>
          </a:prstGeom>
          <a:noFill/>
        </p:spPr>
        <p:txBody>
          <a:bodyPr vert="horz" wrap="square" lIns="0" tIns="0" rIns="0" bIns="0" anchor="ctr">
            <a:spAutoFit/>
          </a:bodyPr>
          <a:lstStyle/>
          <a:p>
            <a:pPr algn="ctr" defTabSz="914400">
              <a:defRPr/>
            </a:pPr>
            <a:r>
              <a:rPr lang="en-US" altLang="zh-CN" sz="11500" b="1" noProof="1">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01</a:t>
            </a:r>
            <a:endParaRPr lang="zh-CN" altLang="en-US" sz="11500" b="1" noProof="1">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nvSpPr>
        <p:spPr>
          <a:xfrm>
            <a:off x="4870449" y="39984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BEBA8EAE-BF5A-486C-A8C5-ECC9F3942E4B}">
                <a14:imgProps xmlns:a14="http://schemas.microsoft.com/office/drawing/2010/main">
                  <a14:imgLayer r:embed="rId2">
                    <a14:imgEffect>
                      <a14:brightnessContrast bright="21000" contrast="-150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blipFill dpi="0" rotWithShape="1">
            <a:blip r:embed="rId3"/>
            <a:srcRect/>
            <a:stretch>
              <a:fillRect/>
            </a:stretch>
          </a:blipFill>
        </p:spPr>
      </p:pic>
      <p:sp>
        <p:nvSpPr>
          <p:cNvPr id="4" name="矩形 3"/>
          <p:cNvSpPr/>
          <p:nvPr/>
        </p:nvSpPr>
        <p:spPr>
          <a:xfrm>
            <a:off x="1702883" y="1561409"/>
            <a:ext cx="2032000" cy="36285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文本框 4"/>
          <p:cNvSpPr txBox="1"/>
          <p:nvPr/>
        </p:nvSpPr>
        <p:spPr>
          <a:xfrm>
            <a:off x="2011312" y="1561409"/>
            <a:ext cx="2612571" cy="338554"/>
          </a:xfrm>
          <a:prstGeom prst="rect">
            <a:avLst/>
          </a:prstGeom>
          <a:noFill/>
        </p:spPr>
        <p:txBody>
          <a:bodyPr wrap="square" rtlCol="0">
            <a:spAutoFit/>
          </a:bodyPr>
          <a:lstStyle/>
          <a:p>
            <a:r>
              <a:rPr lang="zh-CN" altLang="en-US" sz="1600" spc="100" smtClean="0">
                <a:solidFill>
                  <a:schemeClr val="bg1"/>
                </a:solidFill>
                <a:latin typeface="微软雅黑" panose="020B0503020204020204" pitchFamily="34" charset="-122"/>
                <a:ea typeface="微软雅黑" panose="020B0503020204020204" pitchFamily="34" charset="-122"/>
              </a:rPr>
              <a:t>写文本内容</a:t>
            </a:r>
            <a:endParaRPr lang="zh-CN" altLang="en-US" sz="1600" spc="10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579512" y="2122825"/>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矩形 6"/>
          <p:cNvSpPr/>
          <p:nvPr/>
        </p:nvSpPr>
        <p:spPr>
          <a:xfrm>
            <a:off x="8378432" y="4980455"/>
            <a:ext cx="2032000" cy="36285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文本框 7"/>
          <p:cNvSpPr txBox="1"/>
          <p:nvPr/>
        </p:nvSpPr>
        <p:spPr>
          <a:xfrm>
            <a:off x="8663982" y="4981193"/>
            <a:ext cx="2612571" cy="338554"/>
          </a:xfrm>
          <a:prstGeom prst="rect">
            <a:avLst/>
          </a:prstGeom>
          <a:noFill/>
        </p:spPr>
        <p:txBody>
          <a:bodyPr wrap="square" rtlCol="0">
            <a:spAutoFit/>
          </a:bodyPr>
          <a:lstStyle/>
          <a:p>
            <a:r>
              <a:rPr lang="zh-CN" altLang="en-US" sz="1600" spc="100" smtClean="0">
                <a:solidFill>
                  <a:schemeClr val="bg1"/>
                </a:solidFill>
                <a:latin typeface="微软雅黑" panose="020B0503020204020204" pitchFamily="34" charset="-122"/>
                <a:ea typeface="微软雅黑" panose="020B0503020204020204" pitchFamily="34" charset="-122"/>
              </a:rPr>
              <a:t>写文本内容</a:t>
            </a:r>
            <a:endParaRPr lang="zh-CN" altLang="en-US" sz="1600" spc="10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255061" y="5541871"/>
            <a:ext cx="2278742" cy="1015663"/>
          </a:xfrm>
          <a:prstGeom prst="rect">
            <a:avLst/>
          </a:prstGeom>
          <a:noFill/>
        </p:spPr>
        <p:txBody>
          <a:bodyPr wrap="square" rtlCol="0">
            <a:spAutoFit/>
          </a:bodyPr>
          <a:lstStyle/>
          <a:p>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 </a:t>
            </a: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9512" y="447718"/>
            <a:ext cx="1014412" cy="1014412"/>
          </a:xfrm>
          <a:prstGeom prst="rect">
            <a:avLst/>
          </a:prstGeom>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8432" y="3800904"/>
            <a:ext cx="940361" cy="1130866"/>
          </a:xfrm>
          <a:prstGeom prst="rect">
            <a:avLst/>
          </a:prstGeom>
        </p:spPr>
      </p:pic>
      <p:cxnSp>
        <p:nvCxnSpPr>
          <p:cNvPr id="12" name="直接连接符 11"/>
          <p:cNvCxnSpPr/>
          <p:nvPr/>
        </p:nvCxnSpPr>
        <p:spPr>
          <a:xfrm>
            <a:off x="7852575" y="3500438"/>
            <a:ext cx="0" cy="3357562"/>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204125" y="-361950"/>
            <a:ext cx="53175" cy="3500438"/>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1283022" y="3138488"/>
            <a:ext cx="2607182" cy="0"/>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7852576" y="3500438"/>
            <a:ext cx="2607182" cy="0"/>
          </a:xfrm>
          <a:prstGeom prst="line">
            <a:avLst/>
          </a:prstGeom>
          <a:ln>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rotWithShape="1">
          <a:blip r:embed="rId6" cstate="print">
            <a:extLst>
              <a:ext uri="{28A0092B-C50C-407E-A947-70E740481C1C}">
                <a14:useLocalDpi xmlns:a14="http://schemas.microsoft.com/office/drawing/2010/main" val="0"/>
              </a:ext>
            </a:extLst>
          </a:blip>
          <a:srcRect t="81007" r="50000" b="139"/>
          <a:stretch>
            <a:fillRect/>
          </a:stretch>
        </p:blipFill>
        <p:spPr>
          <a:xfrm>
            <a:off x="0" y="3409951"/>
            <a:ext cx="6096000" cy="3448048"/>
          </a:xfrm>
          <a:prstGeom prst="rect">
            <a:avLst/>
          </a:prstGeom>
        </p:spPr>
      </p:pic>
      <p:pic>
        <p:nvPicPr>
          <p:cNvPr id="17" name="图片 16"/>
          <p:cNvPicPr>
            <a:picLocks noChangeAspect="1"/>
          </p:cNvPicPr>
          <p:nvPr/>
        </p:nvPicPr>
        <p:blipFill rotWithShape="1">
          <a:blip r:embed="rId7" cstate="print">
            <a:extLst>
              <a:ext uri="{28A0092B-C50C-407E-A947-70E740481C1C}">
                <a14:useLocalDpi xmlns:a14="http://schemas.microsoft.com/office/drawing/2010/main" val="0"/>
              </a:ext>
            </a:extLst>
          </a:blip>
          <a:srcRect l="49549" t="24253" r="139" b="37583"/>
          <a:stretch>
            <a:fillRect/>
          </a:stretch>
        </p:blipFill>
        <p:spPr>
          <a:xfrm>
            <a:off x="6057900" y="0"/>
            <a:ext cx="6134100" cy="3448050"/>
          </a:xfrm>
          <a:prstGeom prst="rect">
            <a:avLst/>
          </a:prstGeom>
        </p:spPr>
      </p:pic>
    </p:spTree>
  </p:cSld>
  <p:clrMapOvr>
    <a:masterClrMapping/>
  </p:clrMapOvr>
  <p:transition>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BEBA8EAE-BF5A-486C-A8C5-ECC9F3942E4B}">
                <a14:imgProps xmlns:a14="http://schemas.microsoft.com/office/drawing/2010/main">
                  <a14:imgLayer r:embed="rId2">
                    <a14:imgEffect>
                      <a14:brightnessContrast bright="21000" contrast="-150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Freeform 7"/>
          <p:cNvSpPr/>
          <p:nvPr/>
        </p:nvSpPr>
        <p:spPr bwMode="auto">
          <a:xfrm>
            <a:off x="5343435" y="5989292"/>
            <a:ext cx="240633" cy="200829"/>
          </a:xfrm>
          <a:custGeom>
            <a:avLst/>
            <a:gdLst>
              <a:gd name="T0" fmla="*/ 88 w 266"/>
              <a:gd name="T1" fmla="*/ 222 h 222"/>
              <a:gd name="T2" fmla="*/ 88 w 266"/>
              <a:gd name="T3" fmla="*/ 222 h 222"/>
              <a:gd name="T4" fmla="*/ 62 w 266"/>
              <a:gd name="T5" fmla="*/ 212 h 222"/>
              <a:gd name="T6" fmla="*/ 40 w 266"/>
              <a:gd name="T7" fmla="*/ 206 h 222"/>
              <a:gd name="T8" fmla="*/ 20 w 266"/>
              <a:gd name="T9" fmla="*/ 196 h 222"/>
              <a:gd name="T10" fmla="*/ 12 w 266"/>
              <a:gd name="T11" fmla="*/ 190 h 222"/>
              <a:gd name="T12" fmla="*/ 6 w 266"/>
              <a:gd name="T13" fmla="*/ 184 h 222"/>
              <a:gd name="T14" fmla="*/ 6 w 266"/>
              <a:gd name="T15" fmla="*/ 184 h 222"/>
              <a:gd name="T16" fmla="*/ 2 w 266"/>
              <a:gd name="T17" fmla="*/ 160 h 222"/>
              <a:gd name="T18" fmla="*/ 0 w 266"/>
              <a:gd name="T19" fmla="*/ 132 h 222"/>
              <a:gd name="T20" fmla="*/ 2 w 266"/>
              <a:gd name="T21" fmla="*/ 108 h 222"/>
              <a:gd name="T22" fmla="*/ 4 w 266"/>
              <a:gd name="T23" fmla="*/ 98 h 222"/>
              <a:gd name="T24" fmla="*/ 8 w 266"/>
              <a:gd name="T25" fmla="*/ 88 h 222"/>
              <a:gd name="T26" fmla="*/ 8 w 266"/>
              <a:gd name="T27" fmla="*/ 88 h 222"/>
              <a:gd name="T28" fmla="*/ 26 w 266"/>
              <a:gd name="T29" fmla="*/ 82 h 222"/>
              <a:gd name="T30" fmla="*/ 36 w 266"/>
              <a:gd name="T31" fmla="*/ 78 h 222"/>
              <a:gd name="T32" fmla="*/ 44 w 266"/>
              <a:gd name="T33" fmla="*/ 74 h 222"/>
              <a:gd name="T34" fmla="*/ 44 w 266"/>
              <a:gd name="T35" fmla="*/ 74 h 222"/>
              <a:gd name="T36" fmla="*/ 46 w 266"/>
              <a:gd name="T37" fmla="*/ 36 h 222"/>
              <a:gd name="T38" fmla="*/ 46 w 266"/>
              <a:gd name="T39" fmla="*/ 36 h 222"/>
              <a:gd name="T40" fmla="*/ 52 w 266"/>
              <a:gd name="T41" fmla="*/ 32 h 222"/>
              <a:gd name="T42" fmla="*/ 56 w 266"/>
              <a:gd name="T43" fmla="*/ 30 h 222"/>
              <a:gd name="T44" fmla="*/ 66 w 266"/>
              <a:gd name="T45" fmla="*/ 32 h 222"/>
              <a:gd name="T46" fmla="*/ 76 w 266"/>
              <a:gd name="T47" fmla="*/ 34 h 222"/>
              <a:gd name="T48" fmla="*/ 84 w 266"/>
              <a:gd name="T49" fmla="*/ 34 h 222"/>
              <a:gd name="T50" fmla="*/ 90 w 266"/>
              <a:gd name="T51" fmla="*/ 34 h 222"/>
              <a:gd name="T52" fmla="*/ 90 w 266"/>
              <a:gd name="T53" fmla="*/ 34 h 222"/>
              <a:gd name="T54" fmla="*/ 142 w 266"/>
              <a:gd name="T55" fmla="*/ 6 h 222"/>
              <a:gd name="T56" fmla="*/ 142 w 266"/>
              <a:gd name="T57" fmla="*/ 6 h 222"/>
              <a:gd name="T58" fmla="*/ 234 w 266"/>
              <a:gd name="T59" fmla="*/ 0 h 222"/>
              <a:gd name="T60" fmla="*/ 234 w 266"/>
              <a:gd name="T61" fmla="*/ 0 h 222"/>
              <a:gd name="T62" fmla="*/ 242 w 266"/>
              <a:gd name="T63" fmla="*/ 4 h 222"/>
              <a:gd name="T64" fmla="*/ 250 w 266"/>
              <a:gd name="T65" fmla="*/ 10 h 222"/>
              <a:gd name="T66" fmla="*/ 258 w 266"/>
              <a:gd name="T67" fmla="*/ 20 h 222"/>
              <a:gd name="T68" fmla="*/ 266 w 266"/>
              <a:gd name="T69" fmla="*/ 32 h 222"/>
              <a:gd name="T70" fmla="*/ 266 w 266"/>
              <a:gd name="T71" fmla="*/ 32 h 222"/>
              <a:gd name="T72" fmla="*/ 266 w 266"/>
              <a:gd name="T73" fmla="*/ 52 h 222"/>
              <a:gd name="T74" fmla="*/ 266 w 266"/>
              <a:gd name="T75" fmla="*/ 52 h 222"/>
              <a:gd name="T76" fmla="*/ 262 w 266"/>
              <a:gd name="T77" fmla="*/ 60 h 222"/>
              <a:gd name="T78" fmla="*/ 258 w 266"/>
              <a:gd name="T79" fmla="*/ 68 h 222"/>
              <a:gd name="T80" fmla="*/ 258 w 266"/>
              <a:gd name="T81" fmla="*/ 68 h 222"/>
              <a:gd name="T82" fmla="*/ 236 w 266"/>
              <a:gd name="T83" fmla="*/ 100 h 222"/>
              <a:gd name="T84" fmla="*/ 226 w 266"/>
              <a:gd name="T85" fmla="*/ 116 h 222"/>
              <a:gd name="T86" fmla="*/ 218 w 266"/>
              <a:gd name="T87" fmla="*/ 134 h 222"/>
              <a:gd name="T88" fmla="*/ 218 w 266"/>
              <a:gd name="T89" fmla="*/ 134 h 222"/>
              <a:gd name="T90" fmla="*/ 212 w 266"/>
              <a:gd name="T91" fmla="*/ 148 h 222"/>
              <a:gd name="T92" fmla="*/ 208 w 266"/>
              <a:gd name="T93" fmla="*/ 158 h 222"/>
              <a:gd name="T94" fmla="*/ 202 w 266"/>
              <a:gd name="T95" fmla="*/ 166 h 222"/>
              <a:gd name="T96" fmla="*/ 202 w 266"/>
              <a:gd name="T97" fmla="*/ 166 h 222"/>
              <a:gd name="T98" fmla="*/ 178 w 266"/>
              <a:gd name="T99" fmla="*/ 178 h 222"/>
              <a:gd name="T100" fmla="*/ 156 w 266"/>
              <a:gd name="T101" fmla="*/ 192 h 222"/>
              <a:gd name="T102" fmla="*/ 116 w 266"/>
              <a:gd name="T103" fmla="*/ 218 h 222"/>
              <a:gd name="T104" fmla="*/ 116 w 266"/>
              <a:gd name="T105" fmla="*/ 218 h 222"/>
              <a:gd name="T106" fmla="*/ 88 w 266"/>
              <a:gd name="T107" fmla="*/ 222 h 222"/>
              <a:gd name="T108" fmla="*/ 88 w 266"/>
              <a:gd name="T10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6" h="222">
                <a:moveTo>
                  <a:pt x="88" y="222"/>
                </a:moveTo>
                <a:lnTo>
                  <a:pt x="88" y="222"/>
                </a:lnTo>
                <a:lnTo>
                  <a:pt x="62" y="212"/>
                </a:lnTo>
                <a:lnTo>
                  <a:pt x="40" y="206"/>
                </a:lnTo>
                <a:lnTo>
                  <a:pt x="20" y="196"/>
                </a:lnTo>
                <a:lnTo>
                  <a:pt x="12" y="190"/>
                </a:lnTo>
                <a:lnTo>
                  <a:pt x="6" y="184"/>
                </a:lnTo>
                <a:lnTo>
                  <a:pt x="6" y="184"/>
                </a:lnTo>
                <a:lnTo>
                  <a:pt x="2" y="160"/>
                </a:lnTo>
                <a:lnTo>
                  <a:pt x="0" y="132"/>
                </a:lnTo>
                <a:lnTo>
                  <a:pt x="2" y="108"/>
                </a:lnTo>
                <a:lnTo>
                  <a:pt x="4" y="98"/>
                </a:lnTo>
                <a:lnTo>
                  <a:pt x="8" y="88"/>
                </a:lnTo>
                <a:lnTo>
                  <a:pt x="8" y="88"/>
                </a:lnTo>
                <a:lnTo>
                  <a:pt x="26" y="82"/>
                </a:lnTo>
                <a:lnTo>
                  <a:pt x="36" y="78"/>
                </a:lnTo>
                <a:lnTo>
                  <a:pt x="44" y="74"/>
                </a:lnTo>
                <a:lnTo>
                  <a:pt x="44" y="74"/>
                </a:lnTo>
                <a:lnTo>
                  <a:pt x="46" y="36"/>
                </a:lnTo>
                <a:lnTo>
                  <a:pt x="46" y="36"/>
                </a:lnTo>
                <a:lnTo>
                  <a:pt x="52" y="32"/>
                </a:lnTo>
                <a:lnTo>
                  <a:pt x="56" y="30"/>
                </a:lnTo>
                <a:lnTo>
                  <a:pt x="66" y="32"/>
                </a:lnTo>
                <a:lnTo>
                  <a:pt x="76" y="34"/>
                </a:lnTo>
                <a:lnTo>
                  <a:pt x="84" y="34"/>
                </a:lnTo>
                <a:lnTo>
                  <a:pt x="90" y="34"/>
                </a:lnTo>
                <a:lnTo>
                  <a:pt x="90" y="34"/>
                </a:lnTo>
                <a:lnTo>
                  <a:pt x="142" y="6"/>
                </a:lnTo>
                <a:lnTo>
                  <a:pt x="142" y="6"/>
                </a:lnTo>
                <a:lnTo>
                  <a:pt x="234" y="0"/>
                </a:lnTo>
                <a:lnTo>
                  <a:pt x="234" y="0"/>
                </a:lnTo>
                <a:lnTo>
                  <a:pt x="242" y="4"/>
                </a:lnTo>
                <a:lnTo>
                  <a:pt x="250" y="10"/>
                </a:lnTo>
                <a:lnTo>
                  <a:pt x="258" y="20"/>
                </a:lnTo>
                <a:lnTo>
                  <a:pt x="266" y="32"/>
                </a:lnTo>
                <a:lnTo>
                  <a:pt x="266" y="32"/>
                </a:lnTo>
                <a:lnTo>
                  <a:pt x="266" y="52"/>
                </a:lnTo>
                <a:lnTo>
                  <a:pt x="266" y="52"/>
                </a:lnTo>
                <a:lnTo>
                  <a:pt x="262" y="60"/>
                </a:lnTo>
                <a:lnTo>
                  <a:pt x="258" y="68"/>
                </a:lnTo>
                <a:lnTo>
                  <a:pt x="258" y="68"/>
                </a:lnTo>
                <a:lnTo>
                  <a:pt x="236" y="100"/>
                </a:lnTo>
                <a:lnTo>
                  <a:pt x="226" y="116"/>
                </a:lnTo>
                <a:lnTo>
                  <a:pt x="218" y="134"/>
                </a:lnTo>
                <a:lnTo>
                  <a:pt x="218" y="134"/>
                </a:lnTo>
                <a:lnTo>
                  <a:pt x="212" y="148"/>
                </a:lnTo>
                <a:lnTo>
                  <a:pt x="208" y="158"/>
                </a:lnTo>
                <a:lnTo>
                  <a:pt x="202" y="166"/>
                </a:lnTo>
                <a:lnTo>
                  <a:pt x="202" y="166"/>
                </a:lnTo>
                <a:lnTo>
                  <a:pt x="178" y="178"/>
                </a:lnTo>
                <a:lnTo>
                  <a:pt x="156" y="192"/>
                </a:lnTo>
                <a:lnTo>
                  <a:pt x="116" y="218"/>
                </a:lnTo>
                <a:lnTo>
                  <a:pt x="116" y="218"/>
                </a:lnTo>
                <a:lnTo>
                  <a:pt x="88" y="222"/>
                </a:lnTo>
                <a:lnTo>
                  <a:pt x="88" y="222"/>
                </a:lnTo>
                <a:close/>
              </a:path>
            </a:pathLst>
          </a:custGeom>
          <a:solidFill>
            <a:srgbClr val="FFC000"/>
          </a:solidFill>
          <a:ln>
            <a:noFill/>
          </a:ln>
        </p:spPr>
        <p:txBody>
          <a:bodyPr/>
          <a:lstStyle/>
          <a:p>
            <a:pPr defTabSz="914400"/>
            <a:endParaRPr lang="zh-CN" altLang="en-US" sz="1900">
              <a:solidFill>
                <a:prstClr val="black"/>
              </a:solidFill>
            </a:endParaRPr>
          </a:p>
        </p:txBody>
      </p:sp>
      <p:sp>
        <p:nvSpPr>
          <p:cNvPr id="15" name="Freeform 5"/>
          <p:cNvSpPr/>
          <p:nvPr/>
        </p:nvSpPr>
        <p:spPr bwMode="auto">
          <a:xfrm>
            <a:off x="1674887" y="1910423"/>
            <a:ext cx="6394385" cy="4076769"/>
          </a:xfrm>
          <a:custGeom>
            <a:avLst/>
            <a:gdLst>
              <a:gd name="T0" fmla="*/ 91 w 466"/>
              <a:gd name="T1" fmla="*/ 57 h 296"/>
              <a:gd name="T2" fmla="*/ 68 w 466"/>
              <a:gd name="T3" fmla="*/ 71 h 296"/>
              <a:gd name="T4" fmla="*/ 63 w 466"/>
              <a:gd name="T5" fmla="*/ 81 h 296"/>
              <a:gd name="T6" fmla="*/ 50 w 466"/>
              <a:gd name="T7" fmla="*/ 85 h 296"/>
              <a:gd name="T8" fmla="*/ 54 w 466"/>
              <a:gd name="T9" fmla="*/ 97 h 296"/>
              <a:gd name="T10" fmla="*/ 50 w 466"/>
              <a:gd name="T11" fmla="*/ 110 h 296"/>
              <a:gd name="T12" fmla="*/ 18 w 466"/>
              <a:gd name="T13" fmla="*/ 126 h 296"/>
              <a:gd name="T14" fmla="*/ 1 w 466"/>
              <a:gd name="T15" fmla="*/ 132 h 296"/>
              <a:gd name="T16" fmla="*/ 9 w 466"/>
              <a:gd name="T17" fmla="*/ 147 h 296"/>
              <a:gd name="T18" fmla="*/ 18 w 466"/>
              <a:gd name="T19" fmla="*/ 159 h 296"/>
              <a:gd name="T20" fmla="*/ 34 w 466"/>
              <a:gd name="T21" fmla="*/ 169 h 296"/>
              <a:gd name="T22" fmla="*/ 40 w 466"/>
              <a:gd name="T23" fmla="*/ 180 h 296"/>
              <a:gd name="T24" fmla="*/ 38 w 466"/>
              <a:gd name="T25" fmla="*/ 197 h 296"/>
              <a:gd name="T26" fmla="*/ 54 w 466"/>
              <a:gd name="T27" fmla="*/ 211 h 296"/>
              <a:gd name="T28" fmla="*/ 62 w 466"/>
              <a:gd name="T29" fmla="*/ 211 h 296"/>
              <a:gd name="T30" fmla="*/ 91 w 466"/>
              <a:gd name="T31" fmla="*/ 229 h 296"/>
              <a:gd name="T32" fmla="*/ 116 w 466"/>
              <a:gd name="T33" fmla="*/ 232 h 296"/>
              <a:gd name="T34" fmla="*/ 135 w 466"/>
              <a:gd name="T35" fmla="*/ 230 h 296"/>
              <a:gd name="T36" fmla="*/ 150 w 466"/>
              <a:gd name="T37" fmla="*/ 224 h 296"/>
              <a:gd name="T38" fmla="*/ 163 w 466"/>
              <a:gd name="T39" fmla="*/ 220 h 296"/>
              <a:gd name="T40" fmla="*/ 174 w 466"/>
              <a:gd name="T41" fmla="*/ 220 h 296"/>
              <a:gd name="T42" fmla="*/ 178 w 466"/>
              <a:gd name="T43" fmla="*/ 227 h 296"/>
              <a:gd name="T44" fmla="*/ 189 w 466"/>
              <a:gd name="T45" fmla="*/ 233 h 296"/>
              <a:gd name="T46" fmla="*/ 183 w 466"/>
              <a:gd name="T47" fmla="*/ 264 h 296"/>
              <a:gd name="T48" fmla="*/ 197 w 466"/>
              <a:gd name="T49" fmla="*/ 275 h 296"/>
              <a:gd name="T50" fmla="*/ 210 w 466"/>
              <a:gd name="T51" fmla="*/ 286 h 296"/>
              <a:gd name="T52" fmla="*/ 234 w 466"/>
              <a:gd name="T53" fmla="*/ 271 h 296"/>
              <a:gd name="T54" fmla="*/ 254 w 466"/>
              <a:gd name="T55" fmla="*/ 284 h 296"/>
              <a:gd name="T56" fmla="*/ 278 w 466"/>
              <a:gd name="T57" fmla="*/ 295 h 296"/>
              <a:gd name="T58" fmla="*/ 310 w 466"/>
              <a:gd name="T59" fmla="*/ 278 h 296"/>
              <a:gd name="T60" fmla="*/ 354 w 466"/>
              <a:gd name="T61" fmla="*/ 246 h 296"/>
              <a:gd name="T62" fmla="*/ 361 w 466"/>
              <a:gd name="T63" fmla="*/ 213 h 296"/>
              <a:gd name="T64" fmla="*/ 352 w 466"/>
              <a:gd name="T65" fmla="*/ 172 h 296"/>
              <a:gd name="T66" fmla="*/ 364 w 466"/>
              <a:gd name="T67" fmla="*/ 149 h 296"/>
              <a:gd name="T68" fmla="*/ 349 w 466"/>
              <a:gd name="T69" fmla="*/ 134 h 296"/>
              <a:gd name="T70" fmla="*/ 367 w 466"/>
              <a:gd name="T71" fmla="*/ 141 h 296"/>
              <a:gd name="T72" fmla="*/ 406 w 466"/>
              <a:gd name="T73" fmla="*/ 109 h 296"/>
              <a:gd name="T74" fmla="*/ 432 w 466"/>
              <a:gd name="T75" fmla="*/ 97 h 296"/>
              <a:gd name="T76" fmla="*/ 441 w 466"/>
              <a:gd name="T77" fmla="*/ 92 h 296"/>
              <a:gd name="T78" fmla="*/ 452 w 466"/>
              <a:gd name="T79" fmla="*/ 77 h 296"/>
              <a:gd name="T80" fmla="*/ 466 w 466"/>
              <a:gd name="T81" fmla="*/ 52 h 296"/>
              <a:gd name="T82" fmla="*/ 436 w 466"/>
              <a:gd name="T83" fmla="*/ 50 h 296"/>
              <a:gd name="T84" fmla="*/ 408 w 466"/>
              <a:gd name="T85" fmla="*/ 22 h 296"/>
              <a:gd name="T86" fmla="*/ 360 w 466"/>
              <a:gd name="T87" fmla="*/ 6 h 296"/>
              <a:gd name="T88" fmla="*/ 346 w 466"/>
              <a:gd name="T89" fmla="*/ 36 h 296"/>
              <a:gd name="T90" fmla="*/ 321 w 466"/>
              <a:gd name="T91" fmla="*/ 50 h 296"/>
              <a:gd name="T92" fmla="*/ 343 w 466"/>
              <a:gd name="T93" fmla="*/ 51 h 296"/>
              <a:gd name="T94" fmla="*/ 355 w 466"/>
              <a:gd name="T95" fmla="*/ 66 h 296"/>
              <a:gd name="T96" fmla="*/ 317 w 466"/>
              <a:gd name="T97" fmla="*/ 79 h 296"/>
              <a:gd name="T98" fmla="*/ 294 w 466"/>
              <a:gd name="T99" fmla="*/ 83 h 296"/>
              <a:gd name="T100" fmla="*/ 278 w 466"/>
              <a:gd name="T101" fmla="*/ 106 h 296"/>
              <a:gd name="T102" fmla="*/ 218 w 466"/>
              <a:gd name="T103" fmla="*/ 109 h 296"/>
              <a:gd name="T104" fmla="*/ 183 w 466"/>
              <a:gd name="T105" fmla="*/ 105 h 296"/>
              <a:gd name="T106" fmla="*/ 132 w 466"/>
              <a:gd name="T107" fmla="*/ 82 h 296"/>
              <a:gd name="T108" fmla="*/ 124 w 466"/>
              <a:gd name="T109" fmla="*/ 5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6" h="296">
                <a:moveTo>
                  <a:pt x="105" y="43"/>
                </a:moveTo>
                <a:cubicBezTo>
                  <a:pt x="105" y="43"/>
                  <a:pt x="104" y="43"/>
                  <a:pt x="104" y="43"/>
                </a:cubicBezTo>
                <a:cubicBezTo>
                  <a:pt x="103" y="44"/>
                  <a:pt x="101" y="45"/>
                  <a:pt x="100" y="47"/>
                </a:cubicBezTo>
                <a:cubicBezTo>
                  <a:pt x="98" y="48"/>
                  <a:pt x="96" y="49"/>
                  <a:pt x="95" y="50"/>
                </a:cubicBezTo>
                <a:cubicBezTo>
                  <a:pt x="94" y="50"/>
                  <a:pt x="93" y="51"/>
                  <a:pt x="92" y="53"/>
                </a:cubicBezTo>
                <a:cubicBezTo>
                  <a:pt x="92" y="55"/>
                  <a:pt x="92" y="56"/>
                  <a:pt x="91" y="57"/>
                </a:cubicBezTo>
                <a:cubicBezTo>
                  <a:pt x="91" y="59"/>
                  <a:pt x="90" y="60"/>
                  <a:pt x="88" y="62"/>
                </a:cubicBezTo>
                <a:cubicBezTo>
                  <a:pt x="86" y="64"/>
                  <a:pt x="84" y="64"/>
                  <a:pt x="82" y="64"/>
                </a:cubicBezTo>
                <a:cubicBezTo>
                  <a:pt x="79" y="64"/>
                  <a:pt x="77" y="64"/>
                  <a:pt x="75" y="63"/>
                </a:cubicBezTo>
                <a:cubicBezTo>
                  <a:pt x="74" y="63"/>
                  <a:pt x="72" y="63"/>
                  <a:pt x="71" y="62"/>
                </a:cubicBezTo>
                <a:cubicBezTo>
                  <a:pt x="71" y="63"/>
                  <a:pt x="71" y="63"/>
                  <a:pt x="71" y="64"/>
                </a:cubicBezTo>
                <a:cubicBezTo>
                  <a:pt x="71" y="65"/>
                  <a:pt x="71" y="68"/>
                  <a:pt x="68" y="71"/>
                </a:cubicBezTo>
                <a:cubicBezTo>
                  <a:pt x="67" y="72"/>
                  <a:pt x="67" y="72"/>
                  <a:pt x="67" y="72"/>
                </a:cubicBezTo>
                <a:cubicBezTo>
                  <a:pt x="67" y="73"/>
                  <a:pt x="68" y="74"/>
                  <a:pt x="68" y="75"/>
                </a:cubicBezTo>
                <a:cubicBezTo>
                  <a:pt x="69" y="76"/>
                  <a:pt x="70" y="77"/>
                  <a:pt x="70" y="79"/>
                </a:cubicBezTo>
                <a:cubicBezTo>
                  <a:pt x="70" y="80"/>
                  <a:pt x="69" y="81"/>
                  <a:pt x="69" y="81"/>
                </a:cubicBezTo>
                <a:cubicBezTo>
                  <a:pt x="68" y="82"/>
                  <a:pt x="67" y="82"/>
                  <a:pt x="66" y="82"/>
                </a:cubicBezTo>
                <a:cubicBezTo>
                  <a:pt x="65" y="82"/>
                  <a:pt x="64" y="82"/>
                  <a:pt x="63" y="81"/>
                </a:cubicBezTo>
                <a:cubicBezTo>
                  <a:pt x="61" y="81"/>
                  <a:pt x="60" y="81"/>
                  <a:pt x="60" y="81"/>
                </a:cubicBezTo>
                <a:cubicBezTo>
                  <a:pt x="59" y="81"/>
                  <a:pt x="59" y="81"/>
                  <a:pt x="58" y="81"/>
                </a:cubicBezTo>
                <a:cubicBezTo>
                  <a:pt x="56" y="81"/>
                  <a:pt x="53" y="81"/>
                  <a:pt x="50" y="82"/>
                </a:cubicBezTo>
                <a:cubicBezTo>
                  <a:pt x="50" y="83"/>
                  <a:pt x="50" y="83"/>
                  <a:pt x="50" y="83"/>
                </a:cubicBezTo>
                <a:cubicBezTo>
                  <a:pt x="50" y="83"/>
                  <a:pt x="50" y="84"/>
                  <a:pt x="50" y="85"/>
                </a:cubicBezTo>
                <a:cubicBezTo>
                  <a:pt x="50" y="85"/>
                  <a:pt x="50" y="85"/>
                  <a:pt x="50" y="85"/>
                </a:cubicBezTo>
                <a:cubicBezTo>
                  <a:pt x="50" y="85"/>
                  <a:pt x="50" y="85"/>
                  <a:pt x="51" y="85"/>
                </a:cubicBezTo>
                <a:cubicBezTo>
                  <a:pt x="51" y="86"/>
                  <a:pt x="51" y="87"/>
                  <a:pt x="51" y="87"/>
                </a:cubicBezTo>
                <a:cubicBezTo>
                  <a:pt x="52" y="89"/>
                  <a:pt x="53" y="90"/>
                  <a:pt x="54" y="92"/>
                </a:cubicBezTo>
                <a:cubicBezTo>
                  <a:pt x="54" y="93"/>
                  <a:pt x="55" y="94"/>
                  <a:pt x="55" y="95"/>
                </a:cubicBezTo>
                <a:cubicBezTo>
                  <a:pt x="55" y="96"/>
                  <a:pt x="55" y="97"/>
                  <a:pt x="54" y="97"/>
                </a:cubicBezTo>
                <a:cubicBezTo>
                  <a:pt x="54" y="97"/>
                  <a:pt x="54" y="97"/>
                  <a:pt x="54" y="97"/>
                </a:cubicBezTo>
                <a:cubicBezTo>
                  <a:pt x="54" y="97"/>
                  <a:pt x="54" y="97"/>
                  <a:pt x="54" y="98"/>
                </a:cubicBezTo>
                <a:cubicBezTo>
                  <a:pt x="54" y="98"/>
                  <a:pt x="54" y="98"/>
                  <a:pt x="54" y="98"/>
                </a:cubicBezTo>
                <a:cubicBezTo>
                  <a:pt x="53" y="99"/>
                  <a:pt x="53" y="100"/>
                  <a:pt x="53" y="101"/>
                </a:cubicBezTo>
                <a:cubicBezTo>
                  <a:pt x="53" y="103"/>
                  <a:pt x="53" y="105"/>
                  <a:pt x="53" y="106"/>
                </a:cubicBezTo>
                <a:cubicBezTo>
                  <a:pt x="53" y="108"/>
                  <a:pt x="52" y="108"/>
                  <a:pt x="51" y="109"/>
                </a:cubicBezTo>
                <a:cubicBezTo>
                  <a:pt x="51" y="109"/>
                  <a:pt x="50" y="110"/>
                  <a:pt x="50" y="110"/>
                </a:cubicBezTo>
                <a:cubicBezTo>
                  <a:pt x="48" y="111"/>
                  <a:pt x="46" y="112"/>
                  <a:pt x="44" y="113"/>
                </a:cubicBezTo>
                <a:cubicBezTo>
                  <a:pt x="41" y="115"/>
                  <a:pt x="36" y="116"/>
                  <a:pt x="35" y="117"/>
                </a:cubicBezTo>
                <a:cubicBezTo>
                  <a:pt x="33" y="118"/>
                  <a:pt x="32" y="119"/>
                  <a:pt x="30" y="119"/>
                </a:cubicBezTo>
                <a:cubicBezTo>
                  <a:pt x="29" y="120"/>
                  <a:pt x="27" y="120"/>
                  <a:pt x="26" y="120"/>
                </a:cubicBezTo>
                <a:cubicBezTo>
                  <a:pt x="25" y="120"/>
                  <a:pt x="25" y="120"/>
                  <a:pt x="24" y="121"/>
                </a:cubicBezTo>
                <a:cubicBezTo>
                  <a:pt x="23" y="122"/>
                  <a:pt x="21" y="124"/>
                  <a:pt x="18" y="126"/>
                </a:cubicBezTo>
                <a:cubicBezTo>
                  <a:pt x="17" y="127"/>
                  <a:pt x="16" y="128"/>
                  <a:pt x="14" y="128"/>
                </a:cubicBezTo>
                <a:cubicBezTo>
                  <a:pt x="13" y="128"/>
                  <a:pt x="12" y="127"/>
                  <a:pt x="11" y="126"/>
                </a:cubicBezTo>
                <a:cubicBezTo>
                  <a:pt x="11" y="126"/>
                  <a:pt x="11" y="125"/>
                  <a:pt x="10" y="125"/>
                </a:cubicBezTo>
                <a:cubicBezTo>
                  <a:pt x="10" y="124"/>
                  <a:pt x="10" y="125"/>
                  <a:pt x="9" y="124"/>
                </a:cubicBezTo>
                <a:cubicBezTo>
                  <a:pt x="8" y="124"/>
                  <a:pt x="7" y="125"/>
                  <a:pt x="5" y="127"/>
                </a:cubicBezTo>
                <a:cubicBezTo>
                  <a:pt x="4" y="128"/>
                  <a:pt x="2" y="130"/>
                  <a:pt x="1" y="132"/>
                </a:cubicBezTo>
                <a:cubicBezTo>
                  <a:pt x="0" y="132"/>
                  <a:pt x="0" y="133"/>
                  <a:pt x="0" y="134"/>
                </a:cubicBezTo>
                <a:cubicBezTo>
                  <a:pt x="0" y="136"/>
                  <a:pt x="0" y="137"/>
                  <a:pt x="2" y="137"/>
                </a:cubicBezTo>
                <a:cubicBezTo>
                  <a:pt x="3" y="137"/>
                  <a:pt x="4" y="138"/>
                  <a:pt x="5" y="138"/>
                </a:cubicBezTo>
                <a:cubicBezTo>
                  <a:pt x="5" y="138"/>
                  <a:pt x="6" y="139"/>
                  <a:pt x="7" y="140"/>
                </a:cubicBezTo>
                <a:cubicBezTo>
                  <a:pt x="7" y="141"/>
                  <a:pt x="7" y="142"/>
                  <a:pt x="8" y="144"/>
                </a:cubicBezTo>
                <a:cubicBezTo>
                  <a:pt x="9" y="145"/>
                  <a:pt x="9" y="146"/>
                  <a:pt x="9" y="147"/>
                </a:cubicBezTo>
                <a:cubicBezTo>
                  <a:pt x="9" y="148"/>
                  <a:pt x="8" y="150"/>
                  <a:pt x="8" y="151"/>
                </a:cubicBezTo>
                <a:cubicBezTo>
                  <a:pt x="8" y="151"/>
                  <a:pt x="8" y="152"/>
                  <a:pt x="7" y="152"/>
                </a:cubicBezTo>
                <a:cubicBezTo>
                  <a:pt x="8" y="152"/>
                  <a:pt x="8" y="152"/>
                  <a:pt x="8" y="152"/>
                </a:cubicBezTo>
                <a:cubicBezTo>
                  <a:pt x="10" y="153"/>
                  <a:pt x="11" y="154"/>
                  <a:pt x="12" y="154"/>
                </a:cubicBezTo>
                <a:cubicBezTo>
                  <a:pt x="14" y="155"/>
                  <a:pt x="15" y="156"/>
                  <a:pt x="16" y="157"/>
                </a:cubicBezTo>
                <a:cubicBezTo>
                  <a:pt x="17" y="158"/>
                  <a:pt x="18" y="159"/>
                  <a:pt x="18" y="159"/>
                </a:cubicBezTo>
                <a:cubicBezTo>
                  <a:pt x="18" y="160"/>
                  <a:pt x="18" y="161"/>
                  <a:pt x="18" y="161"/>
                </a:cubicBezTo>
                <a:cubicBezTo>
                  <a:pt x="18" y="162"/>
                  <a:pt x="18" y="161"/>
                  <a:pt x="20" y="163"/>
                </a:cubicBezTo>
                <a:cubicBezTo>
                  <a:pt x="22" y="165"/>
                  <a:pt x="22" y="165"/>
                  <a:pt x="25" y="165"/>
                </a:cubicBezTo>
                <a:cubicBezTo>
                  <a:pt x="26" y="165"/>
                  <a:pt x="27" y="165"/>
                  <a:pt x="29" y="165"/>
                </a:cubicBezTo>
                <a:cubicBezTo>
                  <a:pt x="30" y="165"/>
                  <a:pt x="31" y="165"/>
                  <a:pt x="32" y="166"/>
                </a:cubicBezTo>
                <a:cubicBezTo>
                  <a:pt x="34" y="167"/>
                  <a:pt x="34" y="168"/>
                  <a:pt x="34" y="169"/>
                </a:cubicBezTo>
                <a:cubicBezTo>
                  <a:pt x="35" y="171"/>
                  <a:pt x="35" y="172"/>
                  <a:pt x="36" y="173"/>
                </a:cubicBezTo>
                <a:cubicBezTo>
                  <a:pt x="38" y="175"/>
                  <a:pt x="39" y="175"/>
                  <a:pt x="39" y="176"/>
                </a:cubicBezTo>
                <a:cubicBezTo>
                  <a:pt x="40" y="177"/>
                  <a:pt x="40" y="177"/>
                  <a:pt x="40" y="178"/>
                </a:cubicBezTo>
                <a:cubicBezTo>
                  <a:pt x="40" y="178"/>
                  <a:pt x="40" y="178"/>
                  <a:pt x="40" y="179"/>
                </a:cubicBezTo>
                <a:cubicBezTo>
                  <a:pt x="40" y="179"/>
                  <a:pt x="40" y="179"/>
                  <a:pt x="40" y="179"/>
                </a:cubicBezTo>
                <a:cubicBezTo>
                  <a:pt x="40" y="179"/>
                  <a:pt x="40" y="179"/>
                  <a:pt x="40" y="180"/>
                </a:cubicBezTo>
                <a:cubicBezTo>
                  <a:pt x="40" y="180"/>
                  <a:pt x="40" y="181"/>
                  <a:pt x="41" y="182"/>
                </a:cubicBezTo>
                <a:cubicBezTo>
                  <a:pt x="41" y="184"/>
                  <a:pt x="42" y="186"/>
                  <a:pt x="43" y="188"/>
                </a:cubicBezTo>
                <a:cubicBezTo>
                  <a:pt x="44" y="189"/>
                  <a:pt x="44" y="190"/>
                  <a:pt x="44" y="191"/>
                </a:cubicBezTo>
                <a:cubicBezTo>
                  <a:pt x="44" y="193"/>
                  <a:pt x="42" y="194"/>
                  <a:pt x="41" y="195"/>
                </a:cubicBezTo>
                <a:cubicBezTo>
                  <a:pt x="40" y="195"/>
                  <a:pt x="39" y="196"/>
                  <a:pt x="38" y="196"/>
                </a:cubicBezTo>
                <a:cubicBezTo>
                  <a:pt x="38" y="196"/>
                  <a:pt x="38" y="196"/>
                  <a:pt x="38" y="197"/>
                </a:cubicBezTo>
                <a:cubicBezTo>
                  <a:pt x="38" y="197"/>
                  <a:pt x="38" y="197"/>
                  <a:pt x="38" y="197"/>
                </a:cubicBezTo>
                <a:cubicBezTo>
                  <a:pt x="38" y="197"/>
                  <a:pt x="38" y="197"/>
                  <a:pt x="38" y="198"/>
                </a:cubicBezTo>
                <a:cubicBezTo>
                  <a:pt x="38" y="198"/>
                  <a:pt x="38" y="199"/>
                  <a:pt x="39" y="200"/>
                </a:cubicBezTo>
                <a:cubicBezTo>
                  <a:pt x="40" y="201"/>
                  <a:pt x="41" y="202"/>
                  <a:pt x="41" y="203"/>
                </a:cubicBezTo>
                <a:cubicBezTo>
                  <a:pt x="42" y="204"/>
                  <a:pt x="50" y="209"/>
                  <a:pt x="53" y="211"/>
                </a:cubicBezTo>
                <a:cubicBezTo>
                  <a:pt x="53" y="211"/>
                  <a:pt x="53" y="211"/>
                  <a:pt x="54" y="211"/>
                </a:cubicBezTo>
                <a:cubicBezTo>
                  <a:pt x="54" y="211"/>
                  <a:pt x="54" y="211"/>
                  <a:pt x="54" y="211"/>
                </a:cubicBezTo>
                <a:cubicBezTo>
                  <a:pt x="55" y="211"/>
                  <a:pt x="55" y="212"/>
                  <a:pt x="55" y="212"/>
                </a:cubicBezTo>
                <a:cubicBezTo>
                  <a:pt x="56" y="212"/>
                  <a:pt x="56" y="211"/>
                  <a:pt x="57" y="211"/>
                </a:cubicBezTo>
                <a:cubicBezTo>
                  <a:pt x="57" y="211"/>
                  <a:pt x="58" y="210"/>
                  <a:pt x="60" y="210"/>
                </a:cubicBezTo>
                <a:cubicBezTo>
                  <a:pt x="61" y="210"/>
                  <a:pt x="62" y="211"/>
                  <a:pt x="62" y="211"/>
                </a:cubicBezTo>
                <a:cubicBezTo>
                  <a:pt x="62" y="211"/>
                  <a:pt x="62" y="211"/>
                  <a:pt x="62" y="211"/>
                </a:cubicBezTo>
                <a:cubicBezTo>
                  <a:pt x="62" y="211"/>
                  <a:pt x="63" y="212"/>
                  <a:pt x="63" y="212"/>
                </a:cubicBezTo>
                <a:cubicBezTo>
                  <a:pt x="63" y="212"/>
                  <a:pt x="63" y="212"/>
                  <a:pt x="64" y="212"/>
                </a:cubicBezTo>
                <a:cubicBezTo>
                  <a:pt x="65" y="213"/>
                  <a:pt x="66" y="213"/>
                  <a:pt x="68" y="214"/>
                </a:cubicBezTo>
                <a:cubicBezTo>
                  <a:pt x="71" y="215"/>
                  <a:pt x="75" y="217"/>
                  <a:pt x="78" y="220"/>
                </a:cubicBezTo>
                <a:cubicBezTo>
                  <a:pt x="83" y="225"/>
                  <a:pt x="88" y="228"/>
                  <a:pt x="90" y="229"/>
                </a:cubicBezTo>
                <a:cubicBezTo>
                  <a:pt x="90" y="229"/>
                  <a:pt x="91" y="229"/>
                  <a:pt x="91" y="229"/>
                </a:cubicBezTo>
                <a:cubicBezTo>
                  <a:pt x="91" y="229"/>
                  <a:pt x="91" y="229"/>
                  <a:pt x="91" y="229"/>
                </a:cubicBezTo>
                <a:cubicBezTo>
                  <a:pt x="91" y="229"/>
                  <a:pt x="92" y="229"/>
                  <a:pt x="93" y="229"/>
                </a:cubicBezTo>
                <a:cubicBezTo>
                  <a:pt x="95" y="230"/>
                  <a:pt x="97" y="230"/>
                  <a:pt x="100" y="231"/>
                </a:cubicBezTo>
                <a:cubicBezTo>
                  <a:pt x="101" y="232"/>
                  <a:pt x="102" y="232"/>
                  <a:pt x="103" y="232"/>
                </a:cubicBezTo>
                <a:cubicBezTo>
                  <a:pt x="105" y="232"/>
                  <a:pt x="109" y="230"/>
                  <a:pt x="112" y="230"/>
                </a:cubicBezTo>
                <a:cubicBezTo>
                  <a:pt x="114" y="230"/>
                  <a:pt x="116" y="231"/>
                  <a:pt x="116" y="232"/>
                </a:cubicBezTo>
                <a:cubicBezTo>
                  <a:pt x="117" y="232"/>
                  <a:pt x="117" y="232"/>
                  <a:pt x="117" y="232"/>
                </a:cubicBezTo>
                <a:cubicBezTo>
                  <a:pt x="118" y="231"/>
                  <a:pt x="119" y="231"/>
                  <a:pt x="120" y="230"/>
                </a:cubicBezTo>
                <a:cubicBezTo>
                  <a:pt x="121" y="229"/>
                  <a:pt x="122" y="228"/>
                  <a:pt x="124" y="228"/>
                </a:cubicBezTo>
                <a:cubicBezTo>
                  <a:pt x="126" y="228"/>
                  <a:pt x="126" y="229"/>
                  <a:pt x="126" y="229"/>
                </a:cubicBezTo>
                <a:cubicBezTo>
                  <a:pt x="127" y="229"/>
                  <a:pt x="128" y="229"/>
                  <a:pt x="129" y="229"/>
                </a:cubicBezTo>
                <a:cubicBezTo>
                  <a:pt x="132" y="229"/>
                  <a:pt x="134" y="229"/>
                  <a:pt x="135" y="230"/>
                </a:cubicBezTo>
                <a:cubicBezTo>
                  <a:pt x="137" y="231"/>
                  <a:pt x="137" y="232"/>
                  <a:pt x="138" y="232"/>
                </a:cubicBezTo>
                <a:cubicBezTo>
                  <a:pt x="138" y="232"/>
                  <a:pt x="139" y="232"/>
                  <a:pt x="139" y="231"/>
                </a:cubicBezTo>
                <a:cubicBezTo>
                  <a:pt x="140" y="230"/>
                  <a:pt x="142" y="229"/>
                  <a:pt x="143" y="229"/>
                </a:cubicBezTo>
                <a:cubicBezTo>
                  <a:pt x="144" y="229"/>
                  <a:pt x="145" y="228"/>
                  <a:pt x="145" y="228"/>
                </a:cubicBezTo>
                <a:cubicBezTo>
                  <a:pt x="146" y="227"/>
                  <a:pt x="147" y="227"/>
                  <a:pt x="147" y="226"/>
                </a:cubicBezTo>
                <a:cubicBezTo>
                  <a:pt x="148" y="225"/>
                  <a:pt x="149" y="225"/>
                  <a:pt x="150" y="224"/>
                </a:cubicBezTo>
                <a:cubicBezTo>
                  <a:pt x="150" y="224"/>
                  <a:pt x="150" y="224"/>
                  <a:pt x="151" y="224"/>
                </a:cubicBezTo>
                <a:cubicBezTo>
                  <a:pt x="151" y="224"/>
                  <a:pt x="152" y="223"/>
                  <a:pt x="152" y="223"/>
                </a:cubicBezTo>
                <a:cubicBezTo>
                  <a:pt x="154" y="222"/>
                  <a:pt x="155" y="220"/>
                  <a:pt x="156" y="220"/>
                </a:cubicBezTo>
                <a:cubicBezTo>
                  <a:pt x="156" y="219"/>
                  <a:pt x="157" y="219"/>
                  <a:pt x="158" y="219"/>
                </a:cubicBezTo>
                <a:cubicBezTo>
                  <a:pt x="160" y="219"/>
                  <a:pt x="161" y="219"/>
                  <a:pt x="161" y="220"/>
                </a:cubicBezTo>
                <a:cubicBezTo>
                  <a:pt x="162" y="220"/>
                  <a:pt x="163" y="220"/>
                  <a:pt x="163" y="220"/>
                </a:cubicBezTo>
                <a:cubicBezTo>
                  <a:pt x="164" y="220"/>
                  <a:pt x="164" y="220"/>
                  <a:pt x="165" y="220"/>
                </a:cubicBezTo>
                <a:cubicBezTo>
                  <a:pt x="166" y="219"/>
                  <a:pt x="167" y="219"/>
                  <a:pt x="168" y="218"/>
                </a:cubicBezTo>
                <a:cubicBezTo>
                  <a:pt x="169" y="218"/>
                  <a:pt x="169" y="218"/>
                  <a:pt x="170" y="218"/>
                </a:cubicBezTo>
                <a:cubicBezTo>
                  <a:pt x="170" y="218"/>
                  <a:pt x="171" y="218"/>
                  <a:pt x="172" y="218"/>
                </a:cubicBezTo>
                <a:cubicBezTo>
                  <a:pt x="172" y="218"/>
                  <a:pt x="172" y="218"/>
                  <a:pt x="172" y="218"/>
                </a:cubicBezTo>
                <a:cubicBezTo>
                  <a:pt x="173" y="219"/>
                  <a:pt x="174" y="219"/>
                  <a:pt x="174" y="220"/>
                </a:cubicBezTo>
                <a:cubicBezTo>
                  <a:pt x="174" y="221"/>
                  <a:pt x="174" y="221"/>
                  <a:pt x="174" y="222"/>
                </a:cubicBezTo>
                <a:cubicBezTo>
                  <a:pt x="175" y="222"/>
                  <a:pt x="175" y="222"/>
                  <a:pt x="175" y="222"/>
                </a:cubicBezTo>
                <a:cubicBezTo>
                  <a:pt x="176" y="222"/>
                  <a:pt x="177" y="223"/>
                  <a:pt x="177" y="224"/>
                </a:cubicBezTo>
                <a:cubicBezTo>
                  <a:pt x="176" y="225"/>
                  <a:pt x="176" y="226"/>
                  <a:pt x="176" y="226"/>
                </a:cubicBezTo>
                <a:cubicBezTo>
                  <a:pt x="177" y="226"/>
                  <a:pt x="178" y="227"/>
                  <a:pt x="178" y="227"/>
                </a:cubicBezTo>
                <a:cubicBezTo>
                  <a:pt x="178" y="227"/>
                  <a:pt x="178" y="227"/>
                  <a:pt x="178" y="227"/>
                </a:cubicBezTo>
                <a:cubicBezTo>
                  <a:pt x="179" y="226"/>
                  <a:pt x="180" y="226"/>
                  <a:pt x="182" y="226"/>
                </a:cubicBezTo>
                <a:cubicBezTo>
                  <a:pt x="183" y="226"/>
                  <a:pt x="184" y="226"/>
                  <a:pt x="184" y="226"/>
                </a:cubicBezTo>
                <a:cubicBezTo>
                  <a:pt x="185" y="227"/>
                  <a:pt x="185" y="227"/>
                  <a:pt x="186" y="228"/>
                </a:cubicBezTo>
                <a:cubicBezTo>
                  <a:pt x="187" y="229"/>
                  <a:pt x="187" y="229"/>
                  <a:pt x="187" y="230"/>
                </a:cubicBezTo>
                <a:cubicBezTo>
                  <a:pt x="188" y="230"/>
                  <a:pt x="188" y="230"/>
                  <a:pt x="188" y="231"/>
                </a:cubicBezTo>
                <a:cubicBezTo>
                  <a:pt x="189" y="232"/>
                  <a:pt x="189" y="233"/>
                  <a:pt x="189" y="233"/>
                </a:cubicBezTo>
                <a:cubicBezTo>
                  <a:pt x="190" y="234"/>
                  <a:pt x="190" y="234"/>
                  <a:pt x="191" y="236"/>
                </a:cubicBezTo>
                <a:cubicBezTo>
                  <a:pt x="193" y="237"/>
                  <a:pt x="193" y="238"/>
                  <a:pt x="193" y="240"/>
                </a:cubicBezTo>
                <a:cubicBezTo>
                  <a:pt x="193" y="243"/>
                  <a:pt x="192" y="244"/>
                  <a:pt x="192" y="249"/>
                </a:cubicBezTo>
                <a:cubicBezTo>
                  <a:pt x="192" y="251"/>
                  <a:pt x="191" y="253"/>
                  <a:pt x="190" y="254"/>
                </a:cubicBezTo>
                <a:cubicBezTo>
                  <a:pt x="189" y="255"/>
                  <a:pt x="188" y="256"/>
                  <a:pt x="187" y="257"/>
                </a:cubicBezTo>
                <a:cubicBezTo>
                  <a:pt x="185" y="258"/>
                  <a:pt x="183" y="259"/>
                  <a:pt x="183" y="264"/>
                </a:cubicBezTo>
                <a:cubicBezTo>
                  <a:pt x="183" y="264"/>
                  <a:pt x="183" y="265"/>
                  <a:pt x="183" y="266"/>
                </a:cubicBezTo>
                <a:cubicBezTo>
                  <a:pt x="184" y="265"/>
                  <a:pt x="185" y="264"/>
                  <a:pt x="187" y="264"/>
                </a:cubicBezTo>
                <a:cubicBezTo>
                  <a:pt x="188" y="264"/>
                  <a:pt x="189" y="264"/>
                  <a:pt x="190" y="265"/>
                </a:cubicBezTo>
                <a:cubicBezTo>
                  <a:pt x="191" y="265"/>
                  <a:pt x="191" y="266"/>
                  <a:pt x="192" y="267"/>
                </a:cubicBezTo>
                <a:cubicBezTo>
                  <a:pt x="192" y="268"/>
                  <a:pt x="192" y="268"/>
                  <a:pt x="194" y="270"/>
                </a:cubicBezTo>
                <a:cubicBezTo>
                  <a:pt x="195" y="271"/>
                  <a:pt x="196" y="273"/>
                  <a:pt x="197" y="275"/>
                </a:cubicBezTo>
                <a:cubicBezTo>
                  <a:pt x="197" y="276"/>
                  <a:pt x="198" y="277"/>
                  <a:pt x="198" y="277"/>
                </a:cubicBezTo>
                <a:cubicBezTo>
                  <a:pt x="199" y="277"/>
                  <a:pt x="199" y="278"/>
                  <a:pt x="199" y="278"/>
                </a:cubicBezTo>
                <a:cubicBezTo>
                  <a:pt x="201" y="278"/>
                  <a:pt x="202" y="278"/>
                  <a:pt x="203" y="279"/>
                </a:cubicBezTo>
                <a:cubicBezTo>
                  <a:pt x="204" y="279"/>
                  <a:pt x="205" y="280"/>
                  <a:pt x="205" y="281"/>
                </a:cubicBezTo>
                <a:cubicBezTo>
                  <a:pt x="206" y="282"/>
                  <a:pt x="207" y="283"/>
                  <a:pt x="210" y="285"/>
                </a:cubicBezTo>
                <a:cubicBezTo>
                  <a:pt x="210" y="286"/>
                  <a:pt x="210" y="286"/>
                  <a:pt x="210" y="286"/>
                </a:cubicBezTo>
                <a:cubicBezTo>
                  <a:pt x="210" y="285"/>
                  <a:pt x="210" y="285"/>
                  <a:pt x="210" y="284"/>
                </a:cubicBezTo>
                <a:cubicBezTo>
                  <a:pt x="210" y="282"/>
                  <a:pt x="210" y="280"/>
                  <a:pt x="210" y="278"/>
                </a:cubicBezTo>
                <a:cubicBezTo>
                  <a:pt x="210" y="276"/>
                  <a:pt x="211" y="274"/>
                  <a:pt x="213" y="273"/>
                </a:cubicBezTo>
                <a:cubicBezTo>
                  <a:pt x="215" y="272"/>
                  <a:pt x="216" y="272"/>
                  <a:pt x="218" y="272"/>
                </a:cubicBezTo>
                <a:cubicBezTo>
                  <a:pt x="221" y="272"/>
                  <a:pt x="223" y="273"/>
                  <a:pt x="225" y="273"/>
                </a:cubicBezTo>
                <a:cubicBezTo>
                  <a:pt x="228" y="273"/>
                  <a:pt x="230" y="272"/>
                  <a:pt x="234" y="271"/>
                </a:cubicBezTo>
                <a:cubicBezTo>
                  <a:pt x="237" y="270"/>
                  <a:pt x="241" y="270"/>
                  <a:pt x="247" y="270"/>
                </a:cubicBezTo>
                <a:cubicBezTo>
                  <a:pt x="249" y="270"/>
                  <a:pt x="251" y="270"/>
                  <a:pt x="253" y="270"/>
                </a:cubicBezTo>
                <a:cubicBezTo>
                  <a:pt x="254" y="271"/>
                  <a:pt x="256" y="273"/>
                  <a:pt x="255" y="274"/>
                </a:cubicBezTo>
                <a:cubicBezTo>
                  <a:pt x="255" y="276"/>
                  <a:pt x="255" y="277"/>
                  <a:pt x="254" y="279"/>
                </a:cubicBezTo>
                <a:cubicBezTo>
                  <a:pt x="254" y="280"/>
                  <a:pt x="253" y="281"/>
                  <a:pt x="253" y="282"/>
                </a:cubicBezTo>
                <a:cubicBezTo>
                  <a:pt x="253" y="283"/>
                  <a:pt x="253" y="283"/>
                  <a:pt x="254" y="284"/>
                </a:cubicBezTo>
                <a:cubicBezTo>
                  <a:pt x="254" y="284"/>
                  <a:pt x="255" y="285"/>
                  <a:pt x="257" y="285"/>
                </a:cubicBezTo>
                <a:cubicBezTo>
                  <a:pt x="258" y="286"/>
                  <a:pt x="260" y="286"/>
                  <a:pt x="261" y="286"/>
                </a:cubicBezTo>
                <a:cubicBezTo>
                  <a:pt x="261" y="286"/>
                  <a:pt x="261" y="286"/>
                  <a:pt x="261" y="286"/>
                </a:cubicBezTo>
                <a:cubicBezTo>
                  <a:pt x="267" y="282"/>
                  <a:pt x="266" y="284"/>
                  <a:pt x="268" y="284"/>
                </a:cubicBezTo>
                <a:cubicBezTo>
                  <a:pt x="270" y="285"/>
                  <a:pt x="272" y="286"/>
                  <a:pt x="276" y="286"/>
                </a:cubicBezTo>
                <a:cubicBezTo>
                  <a:pt x="280" y="286"/>
                  <a:pt x="276" y="296"/>
                  <a:pt x="278" y="295"/>
                </a:cubicBezTo>
                <a:cubicBezTo>
                  <a:pt x="281" y="295"/>
                  <a:pt x="281" y="294"/>
                  <a:pt x="280" y="290"/>
                </a:cubicBezTo>
                <a:cubicBezTo>
                  <a:pt x="278" y="286"/>
                  <a:pt x="281" y="289"/>
                  <a:pt x="283" y="288"/>
                </a:cubicBezTo>
                <a:cubicBezTo>
                  <a:pt x="284" y="287"/>
                  <a:pt x="287" y="286"/>
                  <a:pt x="291" y="285"/>
                </a:cubicBezTo>
                <a:cubicBezTo>
                  <a:pt x="294" y="283"/>
                  <a:pt x="296" y="283"/>
                  <a:pt x="298" y="281"/>
                </a:cubicBezTo>
                <a:cubicBezTo>
                  <a:pt x="301" y="280"/>
                  <a:pt x="303" y="277"/>
                  <a:pt x="305" y="277"/>
                </a:cubicBezTo>
                <a:cubicBezTo>
                  <a:pt x="307" y="277"/>
                  <a:pt x="307" y="278"/>
                  <a:pt x="310" y="278"/>
                </a:cubicBezTo>
                <a:cubicBezTo>
                  <a:pt x="313" y="277"/>
                  <a:pt x="320" y="277"/>
                  <a:pt x="325" y="272"/>
                </a:cubicBezTo>
                <a:cubicBezTo>
                  <a:pt x="329" y="267"/>
                  <a:pt x="330" y="269"/>
                  <a:pt x="335" y="267"/>
                </a:cubicBezTo>
                <a:cubicBezTo>
                  <a:pt x="339" y="265"/>
                  <a:pt x="341" y="264"/>
                  <a:pt x="344" y="261"/>
                </a:cubicBezTo>
                <a:cubicBezTo>
                  <a:pt x="348" y="258"/>
                  <a:pt x="351" y="254"/>
                  <a:pt x="351" y="251"/>
                </a:cubicBezTo>
                <a:cubicBezTo>
                  <a:pt x="351" y="248"/>
                  <a:pt x="350" y="248"/>
                  <a:pt x="351" y="247"/>
                </a:cubicBezTo>
                <a:cubicBezTo>
                  <a:pt x="351" y="245"/>
                  <a:pt x="353" y="247"/>
                  <a:pt x="354" y="246"/>
                </a:cubicBezTo>
                <a:cubicBezTo>
                  <a:pt x="355" y="245"/>
                  <a:pt x="361" y="236"/>
                  <a:pt x="362" y="234"/>
                </a:cubicBezTo>
                <a:cubicBezTo>
                  <a:pt x="364" y="233"/>
                  <a:pt x="363" y="232"/>
                  <a:pt x="363" y="232"/>
                </a:cubicBezTo>
                <a:cubicBezTo>
                  <a:pt x="363" y="232"/>
                  <a:pt x="365" y="226"/>
                  <a:pt x="368" y="221"/>
                </a:cubicBezTo>
                <a:cubicBezTo>
                  <a:pt x="371" y="216"/>
                  <a:pt x="368" y="217"/>
                  <a:pt x="368" y="216"/>
                </a:cubicBezTo>
                <a:cubicBezTo>
                  <a:pt x="367" y="215"/>
                  <a:pt x="362" y="216"/>
                  <a:pt x="359" y="215"/>
                </a:cubicBezTo>
                <a:cubicBezTo>
                  <a:pt x="355" y="213"/>
                  <a:pt x="360" y="213"/>
                  <a:pt x="361" y="213"/>
                </a:cubicBezTo>
                <a:cubicBezTo>
                  <a:pt x="363" y="212"/>
                  <a:pt x="367" y="210"/>
                  <a:pt x="368" y="208"/>
                </a:cubicBezTo>
                <a:cubicBezTo>
                  <a:pt x="369" y="206"/>
                  <a:pt x="363" y="204"/>
                  <a:pt x="363" y="201"/>
                </a:cubicBezTo>
                <a:cubicBezTo>
                  <a:pt x="363" y="198"/>
                  <a:pt x="368" y="200"/>
                  <a:pt x="366" y="198"/>
                </a:cubicBezTo>
                <a:cubicBezTo>
                  <a:pt x="364" y="195"/>
                  <a:pt x="361" y="194"/>
                  <a:pt x="359" y="192"/>
                </a:cubicBezTo>
                <a:cubicBezTo>
                  <a:pt x="357" y="190"/>
                  <a:pt x="359" y="187"/>
                  <a:pt x="358" y="183"/>
                </a:cubicBezTo>
                <a:cubicBezTo>
                  <a:pt x="357" y="179"/>
                  <a:pt x="351" y="177"/>
                  <a:pt x="352" y="172"/>
                </a:cubicBezTo>
                <a:cubicBezTo>
                  <a:pt x="352" y="168"/>
                  <a:pt x="352" y="169"/>
                  <a:pt x="352" y="166"/>
                </a:cubicBezTo>
                <a:cubicBezTo>
                  <a:pt x="353" y="162"/>
                  <a:pt x="356" y="164"/>
                  <a:pt x="359" y="162"/>
                </a:cubicBezTo>
                <a:cubicBezTo>
                  <a:pt x="361" y="161"/>
                  <a:pt x="359" y="160"/>
                  <a:pt x="359" y="159"/>
                </a:cubicBezTo>
                <a:cubicBezTo>
                  <a:pt x="359" y="157"/>
                  <a:pt x="365" y="157"/>
                  <a:pt x="370" y="157"/>
                </a:cubicBezTo>
                <a:cubicBezTo>
                  <a:pt x="375" y="157"/>
                  <a:pt x="376" y="151"/>
                  <a:pt x="373" y="151"/>
                </a:cubicBezTo>
                <a:cubicBezTo>
                  <a:pt x="371" y="151"/>
                  <a:pt x="368" y="149"/>
                  <a:pt x="364" y="149"/>
                </a:cubicBezTo>
                <a:cubicBezTo>
                  <a:pt x="360" y="149"/>
                  <a:pt x="358" y="151"/>
                  <a:pt x="353" y="154"/>
                </a:cubicBezTo>
                <a:cubicBezTo>
                  <a:pt x="348" y="157"/>
                  <a:pt x="348" y="152"/>
                  <a:pt x="349" y="148"/>
                </a:cubicBezTo>
                <a:cubicBezTo>
                  <a:pt x="350" y="144"/>
                  <a:pt x="348" y="146"/>
                  <a:pt x="347" y="146"/>
                </a:cubicBezTo>
                <a:cubicBezTo>
                  <a:pt x="346" y="147"/>
                  <a:pt x="337" y="143"/>
                  <a:pt x="338" y="138"/>
                </a:cubicBezTo>
                <a:cubicBezTo>
                  <a:pt x="339" y="133"/>
                  <a:pt x="339" y="137"/>
                  <a:pt x="341" y="136"/>
                </a:cubicBezTo>
                <a:cubicBezTo>
                  <a:pt x="344" y="136"/>
                  <a:pt x="346" y="137"/>
                  <a:pt x="349" y="134"/>
                </a:cubicBezTo>
                <a:cubicBezTo>
                  <a:pt x="351" y="132"/>
                  <a:pt x="351" y="132"/>
                  <a:pt x="354" y="130"/>
                </a:cubicBezTo>
                <a:cubicBezTo>
                  <a:pt x="357" y="127"/>
                  <a:pt x="358" y="127"/>
                  <a:pt x="360" y="122"/>
                </a:cubicBezTo>
                <a:cubicBezTo>
                  <a:pt x="362" y="118"/>
                  <a:pt x="363" y="122"/>
                  <a:pt x="368" y="122"/>
                </a:cubicBezTo>
                <a:cubicBezTo>
                  <a:pt x="373" y="122"/>
                  <a:pt x="370" y="124"/>
                  <a:pt x="370" y="128"/>
                </a:cubicBezTo>
                <a:cubicBezTo>
                  <a:pt x="369" y="131"/>
                  <a:pt x="369" y="131"/>
                  <a:pt x="363" y="139"/>
                </a:cubicBezTo>
                <a:cubicBezTo>
                  <a:pt x="357" y="147"/>
                  <a:pt x="365" y="141"/>
                  <a:pt x="367" y="141"/>
                </a:cubicBezTo>
                <a:cubicBezTo>
                  <a:pt x="369" y="141"/>
                  <a:pt x="371" y="134"/>
                  <a:pt x="379" y="131"/>
                </a:cubicBezTo>
                <a:cubicBezTo>
                  <a:pt x="382" y="130"/>
                  <a:pt x="384" y="129"/>
                  <a:pt x="385" y="129"/>
                </a:cubicBezTo>
                <a:cubicBezTo>
                  <a:pt x="386" y="129"/>
                  <a:pt x="386" y="128"/>
                  <a:pt x="386" y="128"/>
                </a:cubicBezTo>
                <a:cubicBezTo>
                  <a:pt x="387" y="125"/>
                  <a:pt x="389" y="122"/>
                  <a:pt x="392" y="121"/>
                </a:cubicBezTo>
                <a:cubicBezTo>
                  <a:pt x="396" y="119"/>
                  <a:pt x="399" y="114"/>
                  <a:pt x="402" y="110"/>
                </a:cubicBezTo>
                <a:cubicBezTo>
                  <a:pt x="403" y="109"/>
                  <a:pt x="405" y="109"/>
                  <a:pt x="406" y="109"/>
                </a:cubicBezTo>
                <a:cubicBezTo>
                  <a:pt x="408" y="109"/>
                  <a:pt x="410" y="110"/>
                  <a:pt x="411" y="111"/>
                </a:cubicBezTo>
                <a:cubicBezTo>
                  <a:pt x="413" y="112"/>
                  <a:pt x="414" y="113"/>
                  <a:pt x="415" y="113"/>
                </a:cubicBezTo>
                <a:cubicBezTo>
                  <a:pt x="415" y="113"/>
                  <a:pt x="415" y="113"/>
                  <a:pt x="415" y="113"/>
                </a:cubicBezTo>
                <a:cubicBezTo>
                  <a:pt x="416" y="112"/>
                  <a:pt x="415" y="110"/>
                  <a:pt x="417" y="108"/>
                </a:cubicBezTo>
                <a:cubicBezTo>
                  <a:pt x="419" y="106"/>
                  <a:pt x="423" y="104"/>
                  <a:pt x="427" y="99"/>
                </a:cubicBezTo>
                <a:cubicBezTo>
                  <a:pt x="429" y="98"/>
                  <a:pt x="430" y="97"/>
                  <a:pt x="432" y="97"/>
                </a:cubicBezTo>
                <a:cubicBezTo>
                  <a:pt x="433" y="97"/>
                  <a:pt x="434" y="97"/>
                  <a:pt x="434" y="98"/>
                </a:cubicBezTo>
                <a:cubicBezTo>
                  <a:pt x="435" y="98"/>
                  <a:pt x="435" y="99"/>
                  <a:pt x="435" y="99"/>
                </a:cubicBezTo>
                <a:cubicBezTo>
                  <a:pt x="436" y="100"/>
                  <a:pt x="437" y="100"/>
                  <a:pt x="438" y="101"/>
                </a:cubicBezTo>
                <a:cubicBezTo>
                  <a:pt x="438" y="101"/>
                  <a:pt x="438" y="101"/>
                  <a:pt x="438" y="101"/>
                </a:cubicBezTo>
                <a:cubicBezTo>
                  <a:pt x="438" y="99"/>
                  <a:pt x="438" y="97"/>
                  <a:pt x="440" y="95"/>
                </a:cubicBezTo>
                <a:cubicBezTo>
                  <a:pt x="441" y="93"/>
                  <a:pt x="441" y="92"/>
                  <a:pt x="441" y="92"/>
                </a:cubicBezTo>
                <a:cubicBezTo>
                  <a:pt x="441" y="92"/>
                  <a:pt x="441" y="92"/>
                  <a:pt x="440" y="92"/>
                </a:cubicBezTo>
                <a:cubicBezTo>
                  <a:pt x="440" y="91"/>
                  <a:pt x="439" y="90"/>
                  <a:pt x="439" y="89"/>
                </a:cubicBezTo>
                <a:cubicBezTo>
                  <a:pt x="439" y="88"/>
                  <a:pt x="439" y="87"/>
                  <a:pt x="439" y="86"/>
                </a:cubicBezTo>
                <a:cubicBezTo>
                  <a:pt x="439" y="84"/>
                  <a:pt x="440" y="82"/>
                  <a:pt x="442" y="80"/>
                </a:cubicBezTo>
                <a:cubicBezTo>
                  <a:pt x="444" y="77"/>
                  <a:pt x="447" y="77"/>
                  <a:pt x="449" y="77"/>
                </a:cubicBezTo>
                <a:cubicBezTo>
                  <a:pt x="450" y="77"/>
                  <a:pt x="451" y="77"/>
                  <a:pt x="452" y="77"/>
                </a:cubicBezTo>
                <a:cubicBezTo>
                  <a:pt x="453" y="77"/>
                  <a:pt x="454" y="77"/>
                  <a:pt x="455" y="77"/>
                </a:cubicBezTo>
                <a:cubicBezTo>
                  <a:pt x="456" y="76"/>
                  <a:pt x="457" y="76"/>
                  <a:pt x="457" y="74"/>
                </a:cubicBezTo>
                <a:cubicBezTo>
                  <a:pt x="458" y="73"/>
                  <a:pt x="459" y="70"/>
                  <a:pt x="460" y="67"/>
                </a:cubicBezTo>
                <a:cubicBezTo>
                  <a:pt x="462" y="63"/>
                  <a:pt x="463" y="61"/>
                  <a:pt x="463" y="60"/>
                </a:cubicBezTo>
                <a:cubicBezTo>
                  <a:pt x="464" y="58"/>
                  <a:pt x="464" y="58"/>
                  <a:pt x="464" y="57"/>
                </a:cubicBezTo>
                <a:cubicBezTo>
                  <a:pt x="464" y="54"/>
                  <a:pt x="465" y="53"/>
                  <a:pt x="466" y="52"/>
                </a:cubicBezTo>
                <a:cubicBezTo>
                  <a:pt x="466" y="52"/>
                  <a:pt x="466" y="52"/>
                  <a:pt x="466" y="52"/>
                </a:cubicBezTo>
                <a:cubicBezTo>
                  <a:pt x="465" y="52"/>
                  <a:pt x="465" y="52"/>
                  <a:pt x="464" y="52"/>
                </a:cubicBezTo>
                <a:cubicBezTo>
                  <a:pt x="456" y="52"/>
                  <a:pt x="454" y="54"/>
                  <a:pt x="448" y="56"/>
                </a:cubicBezTo>
                <a:cubicBezTo>
                  <a:pt x="447" y="57"/>
                  <a:pt x="446" y="57"/>
                  <a:pt x="445" y="57"/>
                </a:cubicBezTo>
                <a:cubicBezTo>
                  <a:pt x="443" y="57"/>
                  <a:pt x="441" y="56"/>
                  <a:pt x="440" y="54"/>
                </a:cubicBezTo>
                <a:cubicBezTo>
                  <a:pt x="438" y="53"/>
                  <a:pt x="437" y="52"/>
                  <a:pt x="436" y="50"/>
                </a:cubicBezTo>
                <a:cubicBezTo>
                  <a:pt x="434" y="49"/>
                  <a:pt x="433" y="47"/>
                  <a:pt x="433" y="45"/>
                </a:cubicBezTo>
                <a:cubicBezTo>
                  <a:pt x="431" y="45"/>
                  <a:pt x="430" y="44"/>
                  <a:pt x="428" y="43"/>
                </a:cubicBezTo>
                <a:cubicBezTo>
                  <a:pt x="427" y="42"/>
                  <a:pt x="425" y="41"/>
                  <a:pt x="423" y="40"/>
                </a:cubicBezTo>
                <a:cubicBezTo>
                  <a:pt x="417" y="38"/>
                  <a:pt x="415" y="37"/>
                  <a:pt x="411" y="33"/>
                </a:cubicBezTo>
                <a:cubicBezTo>
                  <a:pt x="408" y="30"/>
                  <a:pt x="408" y="27"/>
                  <a:pt x="408" y="25"/>
                </a:cubicBezTo>
                <a:cubicBezTo>
                  <a:pt x="408" y="24"/>
                  <a:pt x="408" y="23"/>
                  <a:pt x="408" y="22"/>
                </a:cubicBezTo>
                <a:cubicBezTo>
                  <a:pt x="408" y="21"/>
                  <a:pt x="406" y="17"/>
                  <a:pt x="404" y="13"/>
                </a:cubicBezTo>
                <a:cubicBezTo>
                  <a:pt x="402" y="10"/>
                  <a:pt x="400" y="6"/>
                  <a:pt x="398" y="4"/>
                </a:cubicBezTo>
                <a:cubicBezTo>
                  <a:pt x="395" y="1"/>
                  <a:pt x="385" y="0"/>
                  <a:pt x="379" y="0"/>
                </a:cubicBezTo>
                <a:cubicBezTo>
                  <a:pt x="373" y="0"/>
                  <a:pt x="364" y="1"/>
                  <a:pt x="358" y="5"/>
                </a:cubicBezTo>
                <a:cubicBezTo>
                  <a:pt x="358" y="5"/>
                  <a:pt x="357" y="5"/>
                  <a:pt x="357" y="5"/>
                </a:cubicBezTo>
                <a:cubicBezTo>
                  <a:pt x="358" y="5"/>
                  <a:pt x="359" y="5"/>
                  <a:pt x="360" y="6"/>
                </a:cubicBezTo>
                <a:cubicBezTo>
                  <a:pt x="361" y="6"/>
                  <a:pt x="362" y="8"/>
                  <a:pt x="362" y="9"/>
                </a:cubicBezTo>
                <a:cubicBezTo>
                  <a:pt x="362" y="11"/>
                  <a:pt x="362" y="13"/>
                  <a:pt x="361" y="15"/>
                </a:cubicBezTo>
                <a:cubicBezTo>
                  <a:pt x="360" y="16"/>
                  <a:pt x="358" y="18"/>
                  <a:pt x="356" y="20"/>
                </a:cubicBezTo>
                <a:cubicBezTo>
                  <a:pt x="354" y="22"/>
                  <a:pt x="354" y="24"/>
                  <a:pt x="353" y="26"/>
                </a:cubicBezTo>
                <a:cubicBezTo>
                  <a:pt x="353" y="28"/>
                  <a:pt x="353" y="31"/>
                  <a:pt x="351" y="33"/>
                </a:cubicBezTo>
                <a:cubicBezTo>
                  <a:pt x="349" y="35"/>
                  <a:pt x="348" y="36"/>
                  <a:pt x="346" y="36"/>
                </a:cubicBezTo>
                <a:cubicBezTo>
                  <a:pt x="345" y="35"/>
                  <a:pt x="344" y="35"/>
                  <a:pt x="344" y="35"/>
                </a:cubicBezTo>
                <a:cubicBezTo>
                  <a:pt x="344" y="35"/>
                  <a:pt x="343" y="35"/>
                  <a:pt x="341" y="37"/>
                </a:cubicBezTo>
                <a:cubicBezTo>
                  <a:pt x="339" y="39"/>
                  <a:pt x="337" y="40"/>
                  <a:pt x="335" y="40"/>
                </a:cubicBezTo>
                <a:cubicBezTo>
                  <a:pt x="332" y="40"/>
                  <a:pt x="330" y="39"/>
                  <a:pt x="329" y="39"/>
                </a:cubicBezTo>
                <a:cubicBezTo>
                  <a:pt x="328" y="40"/>
                  <a:pt x="328" y="41"/>
                  <a:pt x="327" y="42"/>
                </a:cubicBezTo>
                <a:cubicBezTo>
                  <a:pt x="326" y="45"/>
                  <a:pt x="324" y="47"/>
                  <a:pt x="321" y="50"/>
                </a:cubicBezTo>
                <a:cubicBezTo>
                  <a:pt x="321" y="50"/>
                  <a:pt x="321" y="50"/>
                  <a:pt x="321" y="50"/>
                </a:cubicBezTo>
                <a:cubicBezTo>
                  <a:pt x="321" y="50"/>
                  <a:pt x="322" y="50"/>
                  <a:pt x="323" y="50"/>
                </a:cubicBezTo>
                <a:cubicBezTo>
                  <a:pt x="324" y="51"/>
                  <a:pt x="327" y="51"/>
                  <a:pt x="329" y="51"/>
                </a:cubicBezTo>
                <a:cubicBezTo>
                  <a:pt x="329" y="51"/>
                  <a:pt x="329" y="51"/>
                  <a:pt x="329" y="51"/>
                </a:cubicBezTo>
                <a:cubicBezTo>
                  <a:pt x="333" y="51"/>
                  <a:pt x="336" y="49"/>
                  <a:pt x="339" y="49"/>
                </a:cubicBezTo>
                <a:cubicBezTo>
                  <a:pt x="341" y="49"/>
                  <a:pt x="342" y="50"/>
                  <a:pt x="343" y="51"/>
                </a:cubicBezTo>
                <a:cubicBezTo>
                  <a:pt x="344" y="51"/>
                  <a:pt x="345" y="52"/>
                  <a:pt x="346" y="53"/>
                </a:cubicBezTo>
                <a:cubicBezTo>
                  <a:pt x="348" y="55"/>
                  <a:pt x="350" y="57"/>
                  <a:pt x="354" y="58"/>
                </a:cubicBezTo>
                <a:cubicBezTo>
                  <a:pt x="355" y="58"/>
                  <a:pt x="356" y="59"/>
                  <a:pt x="357" y="59"/>
                </a:cubicBezTo>
                <a:cubicBezTo>
                  <a:pt x="358" y="60"/>
                  <a:pt x="359" y="61"/>
                  <a:pt x="359" y="62"/>
                </a:cubicBezTo>
                <a:cubicBezTo>
                  <a:pt x="359" y="63"/>
                  <a:pt x="358" y="64"/>
                  <a:pt x="357" y="65"/>
                </a:cubicBezTo>
                <a:cubicBezTo>
                  <a:pt x="357" y="65"/>
                  <a:pt x="356" y="65"/>
                  <a:pt x="355" y="66"/>
                </a:cubicBezTo>
                <a:cubicBezTo>
                  <a:pt x="354" y="66"/>
                  <a:pt x="352" y="67"/>
                  <a:pt x="350" y="67"/>
                </a:cubicBezTo>
                <a:cubicBezTo>
                  <a:pt x="349" y="67"/>
                  <a:pt x="348" y="66"/>
                  <a:pt x="347" y="66"/>
                </a:cubicBezTo>
                <a:cubicBezTo>
                  <a:pt x="346" y="66"/>
                  <a:pt x="345" y="66"/>
                  <a:pt x="343" y="66"/>
                </a:cubicBezTo>
                <a:cubicBezTo>
                  <a:pt x="338" y="66"/>
                  <a:pt x="332" y="67"/>
                  <a:pt x="328" y="71"/>
                </a:cubicBezTo>
                <a:cubicBezTo>
                  <a:pt x="325" y="74"/>
                  <a:pt x="323" y="76"/>
                  <a:pt x="322" y="77"/>
                </a:cubicBezTo>
                <a:cubicBezTo>
                  <a:pt x="320" y="79"/>
                  <a:pt x="318" y="79"/>
                  <a:pt x="317" y="79"/>
                </a:cubicBezTo>
                <a:cubicBezTo>
                  <a:pt x="316" y="79"/>
                  <a:pt x="315" y="79"/>
                  <a:pt x="314" y="80"/>
                </a:cubicBezTo>
                <a:cubicBezTo>
                  <a:pt x="313" y="81"/>
                  <a:pt x="312" y="82"/>
                  <a:pt x="309" y="84"/>
                </a:cubicBezTo>
                <a:cubicBezTo>
                  <a:pt x="307" y="85"/>
                  <a:pt x="305" y="85"/>
                  <a:pt x="303" y="85"/>
                </a:cubicBezTo>
                <a:cubicBezTo>
                  <a:pt x="299" y="85"/>
                  <a:pt x="297" y="83"/>
                  <a:pt x="295" y="83"/>
                </a:cubicBezTo>
                <a:cubicBezTo>
                  <a:pt x="294" y="83"/>
                  <a:pt x="294" y="82"/>
                  <a:pt x="294" y="82"/>
                </a:cubicBezTo>
                <a:cubicBezTo>
                  <a:pt x="294" y="83"/>
                  <a:pt x="294" y="83"/>
                  <a:pt x="294" y="83"/>
                </a:cubicBezTo>
                <a:cubicBezTo>
                  <a:pt x="294" y="83"/>
                  <a:pt x="293" y="85"/>
                  <a:pt x="293" y="86"/>
                </a:cubicBezTo>
                <a:cubicBezTo>
                  <a:pt x="293" y="87"/>
                  <a:pt x="293" y="87"/>
                  <a:pt x="293" y="87"/>
                </a:cubicBezTo>
                <a:cubicBezTo>
                  <a:pt x="293" y="87"/>
                  <a:pt x="293" y="88"/>
                  <a:pt x="293" y="89"/>
                </a:cubicBezTo>
                <a:cubicBezTo>
                  <a:pt x="293" y="89"/>
                  <a:pt x="294" y="90"/>
                  <a:pt x="294" y="92"/>
                </a:cubicBezTo>
                <a:cubicBezTo>
                  <a:pt x="294" y="93"/>
                  <a:pt x="294" y="95"/>
                  <a:pt x="292" y="96"/>
                </a:cubicBezTo>
                <a:cubicBezTo>
                  <a:pt x="288" y="100"/>
                  <a:pt x="284" y="101"/>
                  <a:pt x="278" y="106"/>
                </a:cubicBezTo>
                <a:cubicBezTo>
                  <a:pt x="276" y="108"/>
                  <a:pt x="274" y="109"/>
                  <a:pt x="272" y="109"/>
                </a:cubicBezTo>
                <a:cubicBezTo>
                  <a:pt x="268" y="109"/>
                  <a:pt x="265" y="107"/>
                  <a:pt x="256" y="107"/>
                </a:cubicBezTo>
                <a:cubicBezTo>
                  <a:pt x="246" y="107"/>
                  <a:pt x="244" y="110"/>
                  <a:pt x="242" y="112"/>
                </a:cubicBezTo>
                <a:cubicBezTo>
                  <a:pt x="241" y="113"/>
                  <a:pt x="240" y="113"/>
                  <a:pt x="238" y="114"/>
                </a:cubicBezTo>
                <a:cubicBezTo>
                  <a:pt x="237" y="114"/>
                  <a:pt x="235" y="113"/>
                  <a:pt x="233" y="113"/>
                </a:cubicBezTo>
                <a:cubicBezTo>
                  <a:pt x="230" y="112"/>
                  <a:pt x="226" y="111"/>
                  <a:pt x="218" y="109"/>
                </a:cubicBezTo>
                <a:cubicBezTo>
                  <a:pt x="212" y="108"/>
                  <a:pt x="210" y="107"/>
                  <a:pt x="208" y="106"/>
                </a:cubicBezTo>
                <a:cubicBezTo>
                  <a:pt x="208" y="106"/>
                  <a:pt x="208" y="106"/>
                  <a:pt x="208" y="105"/>
                </a:cubicBezTo>
                <a:cubicBezTo>
                  <a:pt x="207" y="105"/>
                  <a:pt x="207" y="105"/>
                  <a:pt x="207" y="105"/>
                </a:cubicBezTo>
                <a:cubicBezTo>
                  <a:pt x="206" y="105"/>
                  <a:pt x="205" y="105"/>
                  <a:pt x="204" y="105"/>
                </a:cubicBezTo>
                <a:cubicBezTo>
                  <a:pt x="200" y="105"/>
                  <a:pt x="194" y="106"/>
                  <a:pt x="188" y="106"/>
                </a:cubicBezTo>
                <a:cubicBezTo>
                  <a:pt x="186" y="106"/>
                  <a:pt x="185" y="106"/>
                  <a:pt x="183" y="105"/>
                </a:cubicBezTo>
                <a:cubicBezTo>
                  <a:pt x="179" y="105"/>
                  <a:pt x="178" y="105"/>
                  <a:pt x="176" y="105"/>
                </a:cubicBezTo>
                <a:cubicBezTo>
                  <a:pt x="175" y="104"/>
                  <a:pt x="174" y="104"/>
                  <a:pt x="171" y="102"/>
                </a:cubicBezTo>
                <a:cubicBezTo>
                  <a:pt x="168" y="101"/>
                  <a:pt x="166" y="99"/>
                  <a:pt x="165" y="98"/>
                </a:cubicBezTo>
                <a:cubicBezTo>
                  <a:pt x="164" y="97"/>
                  <a:pt x="163" y="96"/>
                  <a:pt x="162" y="94"/>
                </a:cubicBezTo>
                <a:cubicBezTo>
                  <a:pt x="159" y="91"/>
                  <a:pt x="152" y="86"/>
                  <a:pt x="149" y="84"/>
                </a:cubicBezTo>
                <a:cubicBezTo>
                  <a:pt x="145" y="82"/>
                  <a:pt x="141" y="83"/>
                  <a:pt x="132" y="82"/>
                </a:cubicBezTo>
                <a:cubicBezTo>
                  <a:pt x="130" y="81"/>
                  <a:pt x="129" y="81"/>
                  <a:pt x="128" y="80"/>
                </a:cubicBezTo>
                <a:cubicBezTo>
                  <a:pt x="127" y="80"/>
                  <a:pt x="126" y="78"/>
                  <a:pt x="126" y="77"/>
                </a:cubicBezTo>
                <a:cubicBezTo>
                  <a:pt x="126" y="75"/>
                  <a:pt x="127" y="74"/>
                  <a:pt x="127" y="73"/>
                </a:cubicBezTo>
                <a:cubicBezTo>
                  <a:pt x="128" y="72"/>
                  <a:pt x="128" y="71"/>
                  <a:pt x="128" y="70"/>
                </a:cubicBezTo>
                <a:cubicBezTo>
                  <a:pt x="128" y="66"/>
                  <a:pt x="128" y="65"/>
                  <a:pt x="126" y="58"/>
                </a:cubicBezTo>
                <a:cubicBezTo>
                  <a:pt x="125" y="55"/>
                  <a:pt x="125" y="54"/>
                  <a:pt x="124" y="54"/>
                </a:cubicBezTo>
                <a:cubicBezTo>
                  <a:pt x="124" y="54"/>
                  <a:pt x="123" y="53"/>
                  <a:pt x="121" y="53"/>
                </a:cubicBezTo>
                <a:cubicBezTo>
                  <a:pt x="120" y="53"/>
                  <a:pt x="119" y="54"/>
                  <a:pt x="118" y="54"/>
                </a:cubicBezTo>
                <a:cubicBezTo>
                  <a:pt x="115" y="53"/>
                  <a:pt x="113" y="52"/>
                  <a:pt x="111" y="50"/>
                </a:cubicBezTo>
                <a:cubicBezTo>
                  <a:pt x="109" y="48"/>
                  <a:pt x="107" y="46"/>
                  <a:pt x="106" y="44"/>
                </a:cubicBezTo>
                <a:cubicBezTo>
                  <a:pt x="106" y="43"/>
                  <a:pt x="105" y="43"/>
                  <a:pt x="105" y="43"/>
                </a:cubicBezTo>
                <a:close/>
              </a:path>
            </a:pathLst>
          </a:custGeom>
          <a:blipFill dpi="0" rotWithShape="1">
            <a:blip r:embed="rId3"/>
            <a:srcRect/>
            <a:tile tx="0" ty="0" sx="100000" sy="100000" flip="none" algn="t"/>
          </a:blipFill>
          <a:ln>
            <a:noFill/>
          </a:ln>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16" name="Freeform 6"/>
          <p:cNvSpPr>
            <a:spLocks noEditPoints="1"/>
          </p:cNvSpPr>
          <p:nvPr/>
        </p:nvSpPr>
        <p:spPr bwMode="auto">
          <a:xfrm rot="16613425">
            <a:off x="4736303" y="4377220"/>
            <a:ext cx="669087" cy="691823"/>
          </a:xfrm>
          <a:custGeom>
            <a:avLst/>
            <a:gdLst>
              <a:gd name="T0" fmla="*/ 64 w 87"/>
              <a:gd name="T1" fmla="*/ 78 h 90"/>
              <a:gd name="T2" fmla="*/ 70 w 87"/>
              <a:gd name="T3" fmla="*/ 84 h 90"/>
              <a:gd name="T4" fmla="*/ 59 w 87"/>
              <a:gd name="T5" fmla="*/ 70 h 90"/>
              <a:gd name="T6" fmla="*/ 56 w 87"/>
              <a:gd name="T7" fmla="*/ 62 h 90"/>
              <a:gd name="T8" fmla="*/ 59 w 87"/>
              <a:gd name="T9" fmla="*/ 70 h 90"/>
              <a:gd name="T10" fmla="*/ 46 w 87"/>
              <a:gd name="T11" fmla="*/ 47 h 90"/>
              <a:gd name="T12" fmla="*/ 51 w 87"/>
              <a:gd name="T13" fmla="*/ 54 h 90"/>
              <a:gd name="T14" fmla="*/ 38 w 87"/>
              <a:gd name="T15" fmla="*/ 31 h 90"/>
              <a:gd name="T16" fmla="*/ 38 w 87"/>
              <a:gd name="T17" fmla="*/ 31 h 90"/>
              <a:gd name="T18" fmla="*/ 38 w 87"/>
              <a:gd name="T19" fmla="*/ 31 h 90"/>
              <a:gd name="T20" fmla="*/ 43 w 87"/>
              <a:gd name="T21" fmla="*/ 38 h 90"/>
              <a:gd name="T22" fmla="*/ 34 w 87"/>
              <a:gd name="T23" fmla="*/ 22 h 90"/>
              <a:gd name="T24" fmla="*/ 32 w 87"/>
              <a:gd name="T25" fmla="*/ 13 h 90"/>
              <a:gd name="T26" fmla="*/ 34 w 87"/>
              <a:gd name="T27" fmla="*/ 22 h 90"/>
              <a:gd name="T28" fmla="*/ 28 w 87"/>
              <a:gd name="T29" fmla="*/ 12 h 90"/>
              <a:gd name="T30" fmla="*/ 23 w 87"/>
              <a:gd name="T31" fmla="*/ 6 h 90"/>
              <a:gd name="T32" fmla="*/ 10 w 87"/>
              <a:gd name="T33" fmla="*/ 16 h 90"/>
              <a:gd name="T34" fmla="*/ 30 w 87"/>
              <a:gd name="T35" fmla="*/ 23 h 90"/>
              <a:gd name="T36" fmla="*/ 42 w 87"/>
              <a:gd name="T37" fmla="*/ 50 h 90"/>
              <a:gd name="T38" fmla="*/ 0 w 87"/>
              <a:gd name="T39" fmla="*/ 62 h 90"/>
              <a:gd name="T40" fmla="*/ 16 w 87"/>
              <a:gd name="T41" fmla="*/ 67 h 90"/>
              <a:gd name="T42" fmla="*/ 24 w 87"/>
              <a:gd name="T43" fmla="*/ 69 h 90"/>
              <a:gd name="T44" fmla="*/ 32 w 87"/>
              <a:gd name="T45" fmla="*/ 67 h 90"/>
              <a:gd name="T46" fmla="*/ 40 w 87"/>
              <a:gd name="T47" fmla="*/ 69 h 90"/>
              <a:gd name="T48" fmla="*/ 51 w 87"/>
              <a:gd name="T49" fmla="*/ 67 h 90"/>
              <a:gd name="T50" fmla="*/ 68 w 87"/>
              <a:gd name="T51" fmla="*/ 90 h 90"/>
              <a:gd name="T52" fmla="*/ 70 w 87"/>
              <a:gd name="T53" fmla="*/ 90 h 90"/>
              <a:gd name="T54" fmla="*/ 70 w 87"/>
              <a:gd name="T55" fmla="*/ 90 h 90"/>
              <a:gd name="T56" fmla="*/ 69 w 87"/>
              <a:gd name="T57" fmla="*/ 78 h 90"/>
              <a:gd name="T58" fmla="*/ 67 w 87"/>
              <a:gd name="T59" fmla="*/ 51 h 90"/>
              <a:gd name="T60" fmla="*/ 73 w 87"/>
              <a:gd name="T61" fmla="*/ 51 h 90"/>
              <a:gd name="T62" fmla="*/ 76 w 87"/>
              <a:gd name="T63" fmla="*/ 38 h 90"/>
              <a:gd name="T64" fmla="*/ 82 w 87"/>
              <a:gd name="T65" fmla="*/ 38 h 90"/>
              <a:gd name="T66" fmla="*/ 87 w 87"/>
              <a:gd name="T67" fmla="*/ 21 h 90"/>
              <a:gd name="T68" fmla="*/ 64 w 87"/>
              <a:gd name="T69" fmla="*/ 38 h 90"/>
              <a:gd name="T70" fmla="*/ 50 w 87"/>
              <a:gd name="T71" fmla="*/ 42 h 90"/>
              <a:gd name="T72" fmla="*/ 43 w 87"/>
              <a:gd name="T73" fmla="*/ 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7" h="90">
                <a:moveTo>
                  <a:pt x="69" y="85"/>
                </a:moveTo>
                <a:cubicBezTo>
                  <a:pt x="67" y="83"/>
                  <a:pt x="66" y="80"/>
                  <a:pt x="64" y="78"/>
                </a:cubicBezTo>
                <a:cubicBezTo>
                  <a:pt x="65" y="77"/>
                  <a:pt x="65" y="77"/>
                  <a:pt x="65" y="77"/>
                </a:cubicBezTo>
                <a:cubicBezTo>
                  <a:pt x="67" y="79"/>
                  <a:pt x="68" y="82"/>
                  <a:pt x="70" y="84"/>
                </a:cubicBezTo>
                <a:cubicBezTo>
                  <a:pt x="69" y="85"/>
                  <a:pt x="69" y="85"/>
                  <a:pt x="69" y="85"/>
                </a:cubicBezTo>
                <a:moveTo>
                  <a:pt x="59" y="70"/>
                </a:moveTo>
                <a:cubicBezTo>
                  <a:pt x="58" y="68"/>
                  <a:pt x="56" y="65"/>
                  <a:pt x="55" y="63"/>
                </a:cubicBezTo>
                <a:cubicBezTo>
                  <a:pt x="56" y="62"/>
                  <a:pt x="56" y="62"/>
                  <a:pt x="56" y="62"/>
                </a:cubicBezTo>
                <a:cubicBezTo>
                  <a:pt x="57" y="64"/>
                  <a:pt x="59" y="67"/>
                  <a:pt x="60" y="69"/>
                </a:cubicBezTo>
                <a:cubicBezTo>
                  <a:pt x="59" y="70"/>
                  <a:pt x="59" y="70"/>
                  <a:pt x="59" y="70"/>
                </a:cubicBezTo>
                <a:moveTo>
                  <a:pt x="50" y="55"/>
                </a:moveTo>
                <a:cubicBezTo>
                  <a:pt x="49" y="52"/>
                  <a:pt x="47" y="49"/>
                  <a:pt x="46" y="47"/>
                </a:cubicBezTo>
                <a:cubicBezTo>
                  <a:pt x="47" y="46"/>
                  <a:pt x="47" y="46"/>
                  <a:pt x="47" y="46"/>
                </a:cubicBezTo>
                <a:cubicBezTo>
                  <a:pt x="48" y="49"/>
                  <a:pt x="50" y="51"/>
                  <a:pt x="51" y="54"/>
                </a:cubicBezTo>
                <a:cubicBezTo>
                  <a:pt x="50" y="55"/>
                  <a:pt x="50" y="55"/>
                  <a:pt x="50" y="55"/>
                </a:cubicBezTo>
                <a:moveTo>
                  <a:pt x="38" y="31"/>
                </a:moveTo>
                <a:cubicBezTo>
                  <a:pt x="38" y="31"/>
                  <a:pt x="38" y="31"/>
                  <a:pt x="38" y="31"/>
                </a:cubicBezTo>
                <a:cubicBezTo>
                  <a:pt x="38" y="31"/>
                  <a:pt x="38" y="31"/>
                  <a:pt x="38" y="31"/>
                </a:cubicBezTo>
                <a:moveTo>
                  <a:pt x="42" y="39"/>
                </a:moveTo>
                <a:cubicBezTo>
                  <a:pt x="40" y="36"/>
                  <a:pt x="39" y="33"/>
                  <a:pt x="38" y="31"/>
                </a:cubicBezTo>
                <a:cubicBezTo>
                  <a:pt x="39" y="30"/>
                  <a:pt x="39" y="30"/>
                  <a:pt x="39" y="30"/>
                </a:cubicBezTo>
                <a:cubicBezTo>
                  <a:pt x="40" y="33"/>
                  <a:pt x="41" y="35"/>
                  <a:pt x="43" y="38"/>
                </a:cubicBezTo>
                <a:cubicBezTo>
                  <a:pt x="42" y="39"/>
                  <a:pt x="42" y="39"/>
                  <a:pt x="42" y="39"/>
                </a:cubicBezTo>
                <a:moveTo>
                  <a:pt x="34" y="22"/>
                </a:moveTo>
                <a:cubicBezTo>
                  <a:pt x="33" y="20"/>
                  <a:pt x="32" y="17"/>
                  <a:pt x="30" y="14"/>
                </a:cubicBezTo>
                <a:cubicBezTo>
                  <a:pt x="32" y="13"/>
                  <a:pt x="32" y="13"/>
                  <a:pt x="32" y="13"/>
                </a:cubicBezTo>
                <a:cubicBezTo>
                  <a:pt x="33" y="16"/>
                  <a:pt x="34" y="19"/>
                  <a:pt x="35" y="22"/>
                </a:cubicBezTo>
                <a:cubicBezTo>
                  <a:pt x="34" y="22"/>
                  <a:pt x="34" y="22"/>
                  <a:pt x="34" y="22"/>
                </a:cubicBezTo>
                <a:moveTo>
                  <a:pt x="40" y="0"/>
                </a:moveTo>
                <a:cubicBezTo>
                  <a:pt x="28" y="12"/>
                  <a:pt x="28" y="12"/>
                  <a:pt x="28" y="12"/>
                </a:cubicBezTo>
                <a:cubicBezTo>
                  <a:pt x="24" y="5"/>
                  <a:pt x="24" y="5"/>
                  <a:pt x="24" y="5"/>
                </a:cubicBezTo>
                <a:cubicBezTo>
                  <a:pt x="23" y="6"/>
                  <a:pt x="23" y="6"/>
                  <a:pt x="23" y="6"/>
                </a:cubicBezTo>
                <a:cubicBezTo>
                  <a:pt x="27" y="13"/>
                  <a:pt x="27" y="13"/>
                  <a:pt x="27" y="13"/>
                </a:cubicBezTo>
                <a:cubicBezTo>
                  <a:pt x="10" y="16"/>
                  <a:pt x="10" y="16"/>
                  <a:pt x="10" y="16"/>
                </a:cubicBezTo>
                <a:cubicBezTo>
                  <a:pt x="12" y="20"/>
                  <a:pt x="12" y="20"/>
                  <a:pt x="12" y="20"/>
                </a:cubicBezTo>
                <a:cubicBezTo>
                  <a:pt x="30" y="23"/>
                  <a:pt x="30" y="23"/>
                  <a:pt x="30" y="23"/>
                </a:cubicBezTo>
                <a:cubicBezTo>
                  <a:pt x="40" y="47"/>
                  <a:pt x="40" y="47"/>
                  <a:pt x="40" y="47"/>
                </a:cubicBezTo>
                <a:cubicBezTo>
                  <a:pt x="40" y="47"/>
                  <a:pt x="41" y="48"/>
                  <a:pt x="42" y="50"/>
                </a:cubicBezTo>
                <a:cubicBezTo>
                  <a:pt x="29" y="57"/>
                  <a:pt x="29" y="57"/>
                  <a:pt x="29" y="57"/>
                </a:cubicBezTo>
                <a:cubicBezTo>
                  <a:pt x="0" y="62"/>
                  <a:pt x="0" y="62"/>
                  <a:pt x="0" y="62"/>
                </a:cubicBezTo>
                <a:cubicBezTo>
                  <a:pt x="3" y="67"/>
                  <a:pt x="3" y="67"/>
                  <a:pt x="3" y="67"/>
                </a:cubicBezTo>
                <a:cubicBezTo>
                  <a:pt x="16" y="67"/>
                  <a:pt x="16" y="67"/>
                  <a:pt x="16" y="67"/>
                </a:cubicBezTo>
                <a:cubicBezTo>
                  <a:pt x="19" y="72"/>
                  <a:pt x="19" y="72"/>
                  <a:pt x="19" y="72"/>
                </a:cubicBezTo>
                <a:cubicBezTo>
                  <a:pt x="24" y="69"/>
                  <a:pt x="24" y="69"/>
                  <a:pt x="24" y="69"/>
                </a:cubicBezTo>
                <a:cubicBezTo>
                  <a:pt x="23" y="67"/>
                  <a:pt x="23" y="67"/>
                  <a:pt x="23" y="67"/>
                </a:cubicBezTo>
                <a:cubicBezTo>
                  <a:pt x="32" y="67"/>
                  <a:pt x="32" y="67"/>
                  <a:pt x="32" y="67"/>
                </a:cubicBezTo>
                <a:cubicBezTo>
                  <a:pt x="35" y="72"/>
                  <a:pt x="35" y="72"/>
                  <a:pt x="35" y="72"/>
                </a:cubicBezTo>
                <a:cubicBezTo>
                  <a:pt x="40" y="69"/>
                  <a:pt x="40" y="69"/>
                  <a:pt x="40" y="69"/>
                </a:cubicBezTo>
                <a:cubicBezTo>
                  <a:pt x="39" y="67"/>
                  <a:pt x="39" y="67"/>
                  <a:pt x="39" y="67"/>
                </a:cubicBezTo>
                <a:cubicBezTo>
                  <a:pt x="51" y="67"/>
                  <a:pt x="51" y="67"/>
                  <a:pt x="51" y="67"/>
                </a:cubicBezTo>
                <a:cubicBezTo>
                  <a:pt x="60" y="83"/>
                  <a:pt x="60" y="83"/>
                  <a:pt x="60" y="83"/>
                </a:cubicBezTo>
                <a:cubicBezTo>
                  <a:pt x="63" y="89"/>
                  <a:pt x="66" y="90"/>
                  <a:pt x="68" y="90"/>
                </a:cubicBezTo>
                <a:cubicBezTo>
                  <a:pt x="69" y="90"/>
                  <a:pt x="69" y="90"/>
                  <a:pt x="70" y="90"/>
                </a:cubicBezTo>
                <a:cubicBezTo>
                  <a:pt x="70" y="90"/>
                  <a:pt x="70" y="90"/>
                  <a:pt x="70" y="90"/>
                </a:cubicBezTo>
                <a:cubicBezTo>
                  <a:pt x="70" y="90"/>
                  <a:pt x="70" y="90"/>
                  <a:pt x="70" y="90"/>
                </a:cubicBezTo>
                <a:cubicBezTo>
                  <a:pt x="70" y="90"/>
                  <a:pt x="70" y="90"/>
                  <a:pt x="70" y="90"/>
                </a:cubicBezTo>
                <a:cubicBezTo>
                  <a:pt x="70" y="90"/>
                  <a:pt x="70" y="90"/>
                  <a:pt x="70" y="90"/>
                </a:cubicBezTo>
                <a:cubicBezTo>
                  <a:pt x="71" y="89"/>
                  <a:pt x="73" y="85"/>
                  <a:pt x="69" y="78"/>
                </a:cubicBezTo>
                <a:cubicBezTo>
                  <a:pt x="61" y="62"/>
                  <a:pt x="61" y="62"/>
                  <a:pt x="61" y="62"/>
                </a:cubicBezTo>
                <a:cubicBezTo>
                  <a:pt x="67" y="51"/>
                  <a:pt x="67" y="51"/>
                  <a:pt x="67" y="51"/>
                </a:cubicBezTo>
                <a:cubicBezTo>
                  <a:pt x="68" y="54"/>
                  <a:pt x="68" y="54"/>
                  <a:pt x="68" y="54"/>
                </a:cubicBezTo>
                <a:cubicBezTo>
                  <a:pt x="73" y="51"/>
                  <a:pt x="73" y="51"/>
                  <a:pt x="73" y="51"/>
                </a:cubicBezTo>
                <a:cubicBezTo>
                  <a:pt x="71" y="46"/>
                  <a:pt x="71" y="46"/>
                  <a:pt x="71" y="46"/>
                </a:cubicBezTo>
                <a:cubicBezTo>
                  <a:pt x="76" y="38"/>
                  <a:pt x="76" y="38"/>
                  <a:pt x="76" y="38"/>
                </a:cubicBezTo>
                <a:cubicBezTo>
                  <a:pt x="77" y="40"/>
                  <a:pt x="77" y="40"/>
                  <a:pt x="77" y="40"/>
                </a:cubicBezTo>
                <a:cubicBezTo>
                  <a:pt x="82" y="38"/>
                  <a:pt x="82" y="38"/>
                  <a:pt x="82" y="38"/>
                </a:cubicBezTo>
                <a:cubicBezTo>
                  <a:pt x="79" y="32"/>
                  <a:pt x="79" y="32"/>
                  <a:pt x="79" y="32"/>
                </a:cubicBezTo>
                <a:cubicBezTo>
                  <a:pt x="87" y="21"/>
                  <a:pt x="87" y="21"/>
                  <a:pt x="87" y="21"/>
                </a:cubicBezTo>
                <a:cubicBezTo>
                  <a:pt x="84" y="16"/>
                  <a:pt x="84" y="16"/>
                  <a:pt x="84" y="16"/>
                </a:cubicBezTo>
                <a:cubicBezTo>
                  <a:pt x="64" y="38"/>
                  <a:pt x="64" y="38"/>
                  <a:pt x="64" y="38"/>
                </a:cubicBezTo>
                <a:cubicBezTo>
                  <a:pt x="51" y="45"/>
                  <a:pt x="51" y="45"/>
                  <a:pt x="51" y="45"/>
                </a:cubicBezTo>
                <a:cubicBezTo>
                  <a:pt x="50" y="43"/>
                  <a:pt x="50" y="42"/>
                  <a:pt x="50" y="42"/>
                </a:cubicBezTo>
                <a:cubicBezTo>
                  <a:pt x="35" y="20"/>
                  <a:pt x="35" y="20"/>
                  <a:pt x="35" y="20"/>
                </a:cubicBezTo>
                <a:cubicBezTo>
                  <a:pt x="43" y="3"/>
                  <a:pt x="43" y="3"/>
                  <a:pt x="43" y="3"/>
                </a:cubicBezTo>
                <a:cubicBezTo>
                  <a:pt x="40" y="0"/>
                  <a:pt x="40" y="0"/>
                  <a:pt x="40" y="0"/>
                </a:cubicBezTo>
              </a:path>
            </a:pathLst>
          </a:custGeom>
          <a:solidFill>
            <a:srgbClr val="56596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17" name="Freeform 7"/>
          <p:cNvSpPr>
            <a:spLocks noEditPoints="1"/>
          </p:cNvSpPr>
          <p:nvPr/>
        </p:nvSpPr>
        <p:spPr bwMode="auto">
          <a:xfrm rot="16613425">
            <a:off x="4215289" y="3616528"/>
            <a:ext cx="1572029" cy="2091706"/>
          </a:xfrm>
          <a:custGeom>
            <a:avLst/>
            <a:gdLst>
              <a:gd name="T0" fmla="*/ 204 w 204"/>
              <a:gd name="T1" fmla="*/ 272 h 272"/>
              <a:gd name="T2" fmla="*/ 179 w 204"/>
              <a:gd name="T3" fmla="*/ 269 h 272"/>
              <a:gd name="T4" fmla="*/ 187 w 204"/>
              <a:gd name="T5" fmla="*/ 272 h 272"/>
              <a:gd name="T6" fmla="*/ 162 w 204"/>
              <a:gd name="T7" fmla="*/ 265 h 272"/>
              <a:gd name="T8" fmla="*/ 167 w 204"/>
              <a:gd name="T9" fmla="*/ 268 h 272"/>
              <a:gd name="T10" fmla="*/ 162 w 204"/>
              <a:gd name="T11" fmla="*/ 265 h 272"/>
              <a:gd name="T12" fmla="*/ 149 w 204"/>
              <a:gd name="T13" fmla="*/ 263 h 272"/>
              <a:gd name="T14" fmla="*/ 154 w 204"/>
              <a:gd name="T15" fmla="*/ 263 h 272"/>
              <a:gd name="T16" fmla="*/ 129 w 204"/>
              <a:gd name="T17" fmla="*/ 258 h 272"/>
              <a:gd name="T18" fmla="*/ 129 w 204"/>
              <a:gd name="T19" fmla="*/ 256 h 272"/>
              <a:gd name="T20" fmla="*/ 121 w 204"/>
              <a:gd name="T21" fmla="*/ 255 h 272"/>
              <a:gd name="T22" fmla="*/ 98 w 204"/>
              <a:gd name="T23" fmla="*/ 244 h 272"/>
              <a:gd name="T24" fmla="*/ 105 w 204"/>
              <a:gd name="T25" fmla="*/ 247 h 272"/>
              <a:gd name="T26" fmla="*/ 82 w 204"/>
              <a:gd name="T27" fmla="*/ 238 h 272"/>
              <a:gd name="T28" fmla="*/ 82 w 204"/>
              <a:gd name="T29" fmla="*/ 236 h 272"/>
              <a:gd name="T30" fmla="*/ 74 w 204"/>
              <a:gd name="T31" fmla="*/ 233 h 272"/>
              <a:gd name="T32" fmla="*/ 68 w 204"/>
              <a:gd name="T33" fmla="*/ 227 h 272"/>
              <a:gd name="T34" fmla="*/ 60 w 204"/>
              <a:gd name="T35" fmla="*/ 224 h 272"/>
              <a:gd name="T36" fmla="*/ 41 w 204"/>
              <a:gd name="T37" fmla="*/ 205 h 272"/>
              <a:gd name="T38" fmla="*/ 47 w 204"/>
              <a:gd name="T39" fmla="*/ 211 h 272"/>
              <a:gd name="T40" fmla="*/ 28 w 204"/>
              <a:gd name="T41" fmla="*/ 193 h 272"/>
              <a:gd name="T42" fmla="*/ 29 w 204"/>
              <a:gd name="T43" fmla="*/ 192 h 272"/>
              <a:gd name="T44" fmla="*/ 23 w 204"/>
              <a:gd name="T45" fmla="*/ 186 h 272"/>
              <a:gd name="T46" fmla="*/ 11 w 204"/>
              <a:gd name="T47" fmla="*/ 161 h 272"/>
              <a:gd name="T48" fmla="*/ 15 w 204"/>
              <a:gd name="T49" fmla="*/ 169 h 272"/>
              <a:gd name="T50" fmla="*/ 4 w 204"/>
              <a:gd name="T51" fmla="*/ 144 h 272"/>
              <a:gd name="T52" fmla="*/ 6 w 204"/>
              <a:gd name="T53" fmla="*/ 144 h 272"/>
              <a:gd name="T54" fmla="*/ 2 w 204"/>
              <a:gd name="T55" fmla="*/ 135 h 272"/>
              <a:gd name="T56" fmla="*/ 0 w 204"/>
              <a:gd name="T57" fmla="*/ 89 h 272"/>
              <a:gd name="T58" fmla="*/ 2 w 204"/>
              <a:gd name="T59" fmla="*/ 89 h 272"/>
              <a:gd name="T60" fmla="*/ 1 w 204"/>
              <a:gd name="T61" fmla="*/ 79 h 272"/>
              <a:gd name="T62" fmla="*/ 3 w 204"/>
              <a:gd name="T63" fmla="*/ 70 h 272"/>
              <a:gd name="T64" fmla="*/ 6 w 204"/>
              <a:gd name="T65" fmla="*/ 62 h 272"/>
              <a:gd name="T66" fmla="*/ 16 w 204"/>
              <a:gd name="T67" fmla="*/ 36 h 272"/>
              <a:gd name="T68" fmla="*/ 17 w 204"/>
              <a:gd name="T69" fmla="*/ 37 h 272"/>
              <a:gd name="T70" fmla="*/ 21 w 204"/>
              <a:gd name="T71" fmla="*/ 29 h 272"/>
              <a:gd name="T72" fmla="*/ 28 w 204"/>
              <a:gd name="T73" fmla="*/ 22 h 272"/>
              <a:gd name="T74" fmla="*/ 35 w 204"/>
              <a:gd name="T75" fmla="*/ 18 h 272"/>
              <a:gd name="T76" fmla="*/ 57 w 204"/>
              <a:gd name="T77" fmla="*/ 5 h 272"/>
              <a:gd name="T78" fmla="*/ 58 w 204"/>
              <a:gd name="T79" fmla="*/ 7 h 272"/>
              <a:gd name="T80" fmla="*/ 66 w 204"/>
              <a:gd name="T81" fmla="*/ 3 h 272"/>
              <a:gd name="T82" fmla="*/ 74 w 204"/>
              <a:gd name="T83" fmla="*/ 2 h 272"/>
              <a:gd name="T84" fmla="*/ 91 w 204"/>
              <a:gd name="T85" fmla="*/ 0 h 272"/>
              <a:gd name="T86" fmla="*/ 83 w 204"/>
              <a:gd name="T87" fmla="*/ 2 h 272"/>
              <a:gd name="T88" fmla="*/ 90 w 204"/>
              <a:gd name="T89" fmla="*/ 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 h="272">
                <a:moveTo>
                  <a:pt x="196" y="271"/>
                </a:moveTo>
                <a:cubicBezTo>
                  <a:pt x="196" y="271"/>
                  <a:pt x="196" y="271"/>
                  <a:pt x="196" y="271"/>
                </a:cubicBezTo>
                <a:cubicBezTo>
                  <a:pt x="201" y="272"/>
                  <a:pt x="204" y="272"/>
                  <a:pt x="204" y="272"/>
                </a:cubicBezTo>
                <a:cubicBezTo>
                  <a:pt x="204" y="272"/>
                  <a:pt x="201" y="272"/>
                  <a:pt x="196" y="271"/>
                </a:cubicBezTo>
                <a:moveTo>
                  <a:pt x="179" y="269"/>
                </a:moveTo>
                <a:cubicBezTo>
                  <a:pt x="179" y="269"/>
                  <a:pt x="179" y="269"/>
                  <a:pt x="179" y="269"/>
                </a:cubicBezTo>
                <a:cubicBezTo>
                  <a:pt x="181" y="269"/>
                  <a:pt x="184" y="270"/>
                  <a:pt x="186" y="270"/>
                </a:cubicBezTo>
                <a:cubicBezTo>
                  <a:pt x="186" y="271"/>
                  <a:pt x="186" y="271"/>
                  <a:pt x="186" y="271"/>
                </a:cubicBezTo>
                <a:cubicBezTo>
                  <a:pt x="186" y="271"/>
                  <a:pt x="187" y="271"/>
                  <a:pt x="187" y="272"/>
                </a:cubicBezTo>
                <a:cubicBezTo>
                  <a:pt x="187" y="270"/>
                  <a:pt x="187" y="270"/>
                  <a:pt x="187" y="270"/>
                </a:cubicBezTo>
                <a:cubicBezTo>
                  <a:pt x="185" y="270"/>
                  <a:pt x="182" y="269"/>
                  <a:pt x="179" y="269"/>
                </a:cubicBezTo>
                <a:moveTo>
                  <a:pt x="162" y="265"/>
                </a:moveTo>
                <a:cubicBezTo>
                  <a:pt x="162" y="266"/>
                  <a:pt x="162" y="266"/>
                  <a:pt x="162" y="266"/>
                </a:cubicBezTo>
                <a:cubicBezTo>
                  <a:pt x="164" y="266"/>
                  <a:pt x="166" y="267"/>
                  <a:pt x="167" y="267"/>
                </a:cubicBezTo>
                <a:cubicBezTo>
                  <a:pt x="167" y="268"/>
                  <a:pt x="167" y="268"/>
                  <a:pt x="167" y="268"/>
                </a:cubicBezTo>
                <a:cubicBezTo>
                  <a:pt x="168" y="268"/>
                  <a:pt x="169" y="268"/>
                  <a:pt x="170" y="269"/>
                </a:cubicBezTo>
                <a:cubicBezTo>
                  <a:pt x="171" y="267"/>
                  <a:pt x="171" y="267"/>
                  <a:pt x="171" y="267"/>
                </a:cubicBezTo>
                <a:cubicBezTo>
                  <a:pt x="168" y="267"/>
                  <a:pt x="165" y="266"/>
                  <a:pt x="162" y="265"/>
                </a:cubicBezTo>
                <a:moveTo>
                  <a:pt x="146" y="261"/>
                </a:moveTo>
                <a:cubicBezTo>
                  <a:pt x="146" y="263"/>
                  <a:pt x="146" y="263"/>
                  <a:pt x="146" y="263"/>
                </a:cubicBezTo>
                <a:cubicBezTo>
                  <a:pt x="147" y="263"/>
                  <a:pt x="148" y="263"/>
                  <a:pt x="149" y="263"/>
                </a:cubicBezTo>
                <a:cubicBezTo>
                  <a:pt x="149" y="264"/>
                  <a:pt x="149" y="264"/>
                  <a:pt x="149" y="264"/>
                </a:cubicBezTo>
                <a:cubicBezTo>
                  <a:pt x="151" y="264"/>
                  <a:pt x="152" y="265"/>
                  <a:pt x="154" y="265"/>
                </a:cubicBezTo>
                <a:cubicBezTo>
                  <a:pt x="154" y="263"/>
                  <a:pt x="154" y="263"/>
                  <a:pt x="154" y="263"/>
                </a:cubicBezTo>
                <a:cubicBezTo>
                  <a:pt x="151" y="263"/>
                  <a:pt x="149" y="262"/>
                  <a:pt x="146" y="261"/>
                </a:cubicBezTo>
                <a:moveTo>
                  <a:pt x="129" y="256"/>
                </a:moveTo>
                <a:cubicBezTo>
                  <a:pt x="129" y="258"/>
                  <a:pt x="129" y="258"/>
                  <a:pt x="129" y="258"/>
                </a:cubicBezTo>
                <a:cubicBezTo>
                  <a:pt x="132" y="259"/>
                  <a:pt x="135" y="260"/>
                  <a:pt x="137" y="260"/>
                </a:cubicBezTo>
                <a:cubicBezTo>
                  <a:pt x="138" y="259"/>
                  <a:pt x="138" y="259"/>
                  <a:pt x="138" y="259"/>
                </a:cubicBezTo>
                <a:cubicBezTo>
                  <a:pt x="135" y="258"/>
                  <a:pt x="132" y="257"/>
                  <a:pt x="129" y="256"/>
                </a:cubicBezTo>
                <a:moveTo>
                  <a:pt x="113" y="251"/>
                </a:moveTo>
                <a:cubicBezTo>
                  <a:pt x="113" y="252"/>
                  <a:pt x="113" y="252"/>
                  <a:pt x="113" y="252"/>
                </a:cubicBezTo>
                <a:cubicBezTo>
                  <a:pt x="116" y="253"/>
                  <a:pt x="118" y="254"/>
                  <a:pt x="121" y="255"/>
                </a:cubicBezTo>
                <a:cubicBezTo>
                  <a:pt x="121" y="254"/>
                  <a:pt x="121" y="254"/>
                  <a:pt x="121" y="254"/>
                </a:cubicBezTo>
                <a:cubicBezTo>
                  <a:pt x="119" y="253"/>
                  <a:pt x="116" y="252"/>
                  <a:pt x="113" y="251"/>
                </a:cubicBezTo>
                <a:moveTo>
                  <a:pt x="98" y="244"/>
                </a:moveTo>
                <a:cubicBezTo>
                  <a:pt x="97" y="245"/>
                  <a:pt x="97" y="245"/>
                  <a:pt x="97" y="245"/>
                </a:cubicBezTo>
                <a:cubicBezTo>
                  <a:pt x="100" y="247"/>
                  <a:pt x="102" y="248"/>
                  <a:pt x="105" y="249"/>
                </a:cubicBezTo>
                <a:cubicBezTo>
                  <a:pt x="105" y="247"/>
                  <a:pt x="105" y="247"/>
                  <a:pt x="105" y="247"/>
                </a:cubicBezTo>
                <a:cubicBezTo>
                  <a:pt x="103" y="246"/>
                  <a:pt x="100" y="245"/>
                  <a:pt x="98" y="244"/>
                </a:cubicBezTo>
                <a:moveTo>
                  <a:pt x="82" y="236"/>
                </a:moveTo>
                <a:cubicBezTo>
                  <a:pt x="82" y="238"/>
                  <a:pt x="82" y="238"/>
                  <a:pt x="82" y="238"/>
                </a:cubicBezTo>
                <a:cubicBezTo>
                  <a:pt x="84" y="239"/>
                  <a:pt x="87" y="240"/>
                  <a:pt x="89" y="242"/>
                </a:cubicBezTo>
                <a:cubicBezTo>
                  <a:pt x="90" y="240"/>
                  <a:pt x="90" y="240"/>
                  <a:pt x="90" y="240"/>
                </a:cubicBezTo>
                <a:cubicBezTo>
                  <a:pt x="87" y="239"/>
                  <a:pt x="85" y="238"/>
                  <a:pt x="82" y="236"/>
                </a:cubicBezTo>
                <a:moveTo>
                  <a:pt x="68" y="227"/>
                </a:moveTo>
                <a:cubicBezTo>
                  <a:pt x="67" y="229"/>
                  <a:pt x="67" y="229"/>
                  <a:pt x="67" y="229"/>
                </a:cubicBezTo>
                <a:cubicBezTo>
                  <a:pt x="69" y="230"/>
                  <a:pt x="72" y="232"/>
                  <a:pt x="74" y="233"/>
                </a:cubicBezTo>
                <a:cubicBezTo>
                  <a:pt x="75" y="232"/>
                  <a:pt x="75" y="232"/>
                  <a:pt x="75" y="232"/>
                </a:cubicBezTo>
                <a:cubicBezTo>
                  <a:pt x="75" y="232"/>
                  <a:pt x="75" y="232"/>
                  <a:pt x="75" y="232"/>
                </a:cubicBezTo>
                <a:cubicBezTo>
                  <a:pt x="72" y="230"/>
                  <a:pt x="70" y="229"/>
                  <a:pt x="68" y="227"/>
                </a:cubicBezTo>
                <a:moveTo>
                  <a:pt x="54" y="217"/>
                </a:moveTo>
                <a:cubicBezTo>
                  <a:pt x="53" y="218"/>
                  <a:pt x="53" y="218"/>
                  <a:pt x="53" y="218"/>
                </a:cubicBezTo>
                <a:cubicBezTo>
                  <a:pt x="55" y="220"/>
                  <a:pt x="57" y="222"/>
                  <a:pt x="60" y="224"/>
                </a:cubicBezTo>
                <a:cubicBezTo>
                  <a:pt x="60" y="222"/>
                  <a:pt x="60" y="222"/>
                  <a:pt x="60" y="222"/>
                </a:cubicBezTo>
                <a:cubicBezTo>
                  <a:pt x="58" y="221"/>
                  <a:pt x="56" y="219"/>
                  <a:pt x="54" y="217"/>
                </a:cubicBezTo>
                <a:moveTo>
                  <a:pt x="41" y="205"/>
                </a:moveTo>
                <a:cubicBezTo>
                  <a:pt x="40" y="206"/>
                  <a:pt x="40" y="206"/>
                  <a:pt x="40" y="206"/>
                </a:cubicBezTo>
                <a:cubicBezTo>
                  <a:pt x="42" y="208"/>
                  <a:pt x="44" y="210"/>
                  <a:pt x="46" y="212"/>
                </a:cubicBezTo>
                <a:cubicBezTo>
                  <a:pt x="47" y="211"/>
                  <a:pt x="47" y="211"/>
                  <a:pt x="47" y="211"/>
                </a:cubicBezTo>
                <a:cubicBezTo>
                  <a:pt x="45" y="209"/>
                  <a:pt x="43" y="207"/>
                  <a:pt x="41" y="205"/>
                </a:cubicBezTo>
                <a:moveTo>
                  <a:pt x="29" y="192"/>
                </a:moveTo>
                <a:cubicBezTo>
                  <a:pt x="28" y="193"/>
                  <a:pt x="28" y="193"/>
                  <a:pt x="28" y="193"/>
                </a:cubicBezTo>
                <a:cubicBezTo>
                  <a:pt x="30" y="195"/>
                  <a:pt x="32" y="198"/>
                  <a:pt x="34" y="200"/>
                </a:cubicBezTo>
                <a:cubicBezTo>
                  <a:pt x="35" y="199"/>
                  <a:pt x="35" y="199"/>
                  <a:pt x="35" y="199"/>
                </a:cubicBezTo>
                <a:cubicBezTo>
                  <a:pt x="33" y="197"/>
                  <a:pt x="31" y="194"/>
                  <a:pt x="29" y="192"/>
                </a:cubicBezTo>
                <a:moveTo>
                  <a:pt x="19" y="177"/>
                </a:moveTo>
                <a:cubicBezTo>
                  <a:pt x="18" y="178"/>
                  <a:pt x="18" y="178"/>
                  <a:pt x="18" y="178"/>
                </a:cubicBezTo>
                <a:cubicBezTo>
                  <a:pt x="19" y="181"/>
                  <a:pt x="21" y="183"/>
                  <a:pt x="23" y="186"/>
                </a:cubicBezTo>
                <a:cubicBezTo>
                  <a:pt x="24" y="185"/>
                  <a:pt x="24" y="185"/>
                  <a:pt x="24" y="185"/>
                </a:cubicBezTo>
                <a:cubicBezTo>
                  <a:pt x="22" y="182"/>
                  <a:pt x="20" y="180"/>
                  <a:pt x="19" y="177"/>
                </a:cubicBezTo>
                <a:moveTo>
                  <a:pt x="11" y="161"/>
                </a:moveTo>
                <a:cubicBezTo>
                  <a:pt x="10" y="162"/>
                  <a:pt x="10" y="162"/>
                  <a:pt x="10" y="162"/>
                </a:cubicBezTo>
                <a:cubicBezTo>
                  <a:pt x="11" y="164"/>
                  <a:pt x="12" y="167"/>
                  <a:pt x="14" y="170"/>
                </a:cubicBezTo>
                <a:cubicBezTo>
                  <a:pt x="15" y="169"/>
                  <a:pt x="15" y="169"/>
                  <a:pt x="15" y="169"/>
                </a:cubicBezTo>
                <a:cubicBezTo>
                  <a:pt x="13" y="167"/>
                  <a:pt x="12" y="164"/>
                  <a:pt x="11" y="161"/>
                </a:cubicBezTo>
                <a:moveTo>
                  <a:pt x="6" y="144"/>
                </a:moveTo>
                <a:cubicBezTo>
                  <a:pt x="4" y="144"/>
                  <a:pt x="4" y="144"/>
                  <a:pt x="4" y="144"/>
                </a:cubicBezTo>
                <a:cubicBezTo>
                  <a:pt x="5" y="147"/>
                  <a:pt x="6" y="150"/>
                  <a:pt x="7" y="153"/>
                </a:cubicBezTo>
                <a:cubicBezTo>
                  <a:pt x="8" y="152"/>
                  <a:pt x="8" y="152"/>
                  <a:pt x="8" y="152"/>
                </a:cubicBezTo>
                <a:cubicBezTo>
                  <a:pt x="7" y="150"/>
                  <a:pt x="6" y="147"/>
                  <a:pt x="6" y="144"/>
                </a:cubicBezTo>
                <a:moveTo>
                  <a:pt x="3" y="128"/>
                </a:moveTo>
                <a:cubicBezTo>
                  <a:pt x="1" y="129"/>
                  <a:pt x="1" y="129"/>
                  <a:pt x="1" y="129"/>
                </a:cubicBezTo>
                <a:cubicBezTo>
                  <a:pt x="2" y="131"/>
                  <a:pt x="2" y="133"/>
                  <a:pt x="2" y="135"/>
                </a:cubicBezTo>
                <a:cubicBezTo>
                  <a:pt x="4" y="135"/>
                  <a:pt x="4" y="135"/>
                  <a:pt x="4" y="135"/>
                </a:cubicBezTo>
                <a:cubicBezTo>
                  <a:pt x="3" y="133"/>
                  <a:pt x="3" y="130"/>
                  <a:pt x="3" y="128"/>
                </a:cubicBezTo>
                <a:moveTo>
                  <a:pt x="0" y="89"/>
                </a:moveTo>
                <a:cubicBezTo>
                  <a:pt x="0" y="92"/>
                  <a:pt x="0" y="95"/>
                  <a:pt x="0" y="98"/>
                </a:cubicBezTo>
                <a:cubicBezTo>
                  <a:pt x="1" y="98"/>
                  <a:pt x="1" y="98"/>
                  <a:pt x="1" y="98"/>
                </a:cubicBezTo>
                <a:cubicBezTo>
                  <a:pt x="1" y="95"/>
                  <a:pt x="1" y="92"/>
                  <a:pt x="2" y="89"/>
                </a:cubicBezTo>
                <a:cubicBezTo>
                  <a:pt x="0" y="89"/>
                  <a:pt x="0" y="89"/>
                  <a:pt x="0" y="89"/>
                </a:cubicBezTo>
                <a:moveTo>
                  <a:pt x="3" y="70"/>
                </a:moveTo>
                <a:cubicBezTo>
                  <a:pt x="2" y="73"/>
                  <a:pt x="2" y="76"/>
                  <a:pt x="1" y="79"/>
                </a:cubicBezTo>
                <a:cubicBezTo>
                  <a:pt x="3" y="80"/>
                  <a:pt x="3" y="80"/>
                  <a:pt x="3" y="80"/>
                </a:cubicBezTo>
                <a:cubicBezTo>
                  <a:pt x="3" y="77"/>
                  <a:pt x="4" y="74"/>
                  <a:pt x="4" y="71"/>
                </a:cubicBezTo>
                <a:cubicBezTo>
                  <a:pt x="3" y="70"/>
                  <a:pt x="3" y="70"/>
                  <a:pt x="3" y="70"/>
                </a:cubicBezTo>
                <a:moveTo>
                  <a:pt x="8" y="53"/>
                </a:moveTo>
                <a:cubicBezTo>
                  <a:pt x="7" y="55"/>
                  <a:pt x="6" y="58"/>
                  <a:pt x="5" y="61"/>
                </a:cubicBezTo>
                <a:cubicBezTo>
                  <a:pt x="6" y="62"/>
                  <a:pt x="6" y="62"/>
                  <a:pt x="6" y="62"/>
                </a:cubicBezTo>
                <a:cubicBezTo>
                  <a:pt x="7" y="59"/>
                  <a:pt x="8" y="56"/>
                  <a:pt x="9" y="53"/>
                </a:cubicBezTo>
                <a:cubicBezTo>
                  <a:pt x="8" y="53"/>
                  <a:pt x="8" y="53"/>
                  <a:pt x="8" y="53"/>
                </a:cubicBezTo>
                <a:moveTo>
                  <a:pt x="16" y="36"/>
                </a:moveTo>
                <a:cubicBezTo>
                  <a:pt x="14" y="39"/>
                  <a:pt x="13" y="41"/>
                  <a:pt x="12" y="44"/>
                </a:cubicBezTo>
                <a:cubicBezTo>
                  <a:pt x="13" y="45"/>
                  <a:pt x="13" y="45"/>
                  <a:pt x="13" y="45"/>
                </a:cubicBezTo>
                <a:cubicBezTo>
                  <a:pt x="14" y="42"/>
                  <a:pt x="16" y="40"/>
                  <a:pt x="17" y="37"/>
                </a:cubicBezTo>
                <a:cubicBezTo>
                  <a:pt x="16" y="36"/>
                  <a:pt x="16" y="36"/>
                  <a:pt x="16" y="36"/>
                </a:cubicBezTo>
                <a:moveTo>
                  <a:pt x="28" y="22"/>
                </a:moveTo>
                <a:cubicBezTo>
                  <a:pt x="25" y="24"/>
                  <a:pt x="23" y="27"/>
                  <a:pt x="21" y="29"/>
                </a:cubicBezTo>
                <a:cubicBezTo>
                  <a:pt x="22" y="30"/>
                  <a:pt x="22" y="30"/>
                  <a:pt x="22" y="30"/>
                </a:cubicBezTo>
                <a:cubicBezTo>
                  <a:pt x="24" y="28"/>
                  <a:pt x="26" y="26"/>
                  <a:pt x="28" y="24"/>
                </a:cubicBezTo>
                <a:cubicBezTo>
                  <a:pt x="28" y="22"/>
                  <a:pt x="28" y="22"/>
                  <a:pt x="28" y="22"/>
                </a:cubicBezTo>
                <a:moveTo>
                  <a:pt x="42" y="12"/>
                </a:moveTo>
                <a:cubicBezTo>
                  <a:pt x="39" y="13"/>
                  <a:pt x="37" y="15"/>
                  <a:pt x="34" y="17"/>
                </a:cubicBezTo>
                <a:cubicBezTo>
                  <a:pt x="35" y="18"/>
                  <a:pt x="35" y="18"/>
                  <a:pt x="35" y="18"/>
                </a:cubicBezTo>
                <a:cubicBezTo>
                  <a:pt x="37" y="16"/>
                  <a:pt x="40" y="15"/>
                  <a:pt x="42" y="13"/>
                </a:cubicBezTo>
                <a:cubicBezTo>
                  <a:pt x="42" y="12"/>
                  <a:pt x="42" y="12"/>
                  <a:pt x="42" y="12"/>
                </a:cubicBezTo>
                <a:moveTo>
                  <a:pt x="57" y="5"/>
                </a:moveTo>
                <a:cubicBezTo>
                  <a:pt x="55" y="6"/>
                  <a:pt x="52" y="7"/>
                  <a:pt x="49" y="8"/>
                </a:cubicBezTo>
                <a:cubicBezTo>
                  <a:pt x="50" y="10"/>
                  <a:pt x="50" y="10"/>
                  <a:pt x="50" y="10"/>
                </a:cubicBezTo>
                <a:cubicBezTo>
                  <a:pt x="53" y="8"/>
                  <a:pt x="55" y="7"/>
                  <a:pt x="58" y="7"/>
                </a:cubicBezTo>
                <a:cubicBezTo>
                  <a:pt x="57" y="5"/>
                  <a:pt x="57" y="5"/>
                  <a:pt x="57" y="5"/>
                </a:cubicBezTo>
                <a:moveTo>
                  <a:pt x="71" y="2"/>
                </a:moveTo>
                <a:cubicBezTo>
                  <a:pt x="69" y="2"/>
                  <a:pt x="68" y="3"/>
                  <a:pt x="66" y="3"/>
                </a:cubicBezTo>
                <a:cubicBezTo>
                  <a:pt x="66" y="4"/>
                  <a:pt x="66" y="4"/>
                  <a:pt x="66" y="4"/>
                </a:cubicBezTo>
                <a:cubicBezTo>
                  <a:pt x="69" y="4"/>
                  <a:pt x="72" y="3"/>
                  <a:pt x="74" y="3"/>
                </a:cubicBezTo>
                <a:cubicBezTo>
                  <a:pt x="74" y="2"/>
                  <a:pt x="74" y="2"/>
                  <a:pt x="74" y="2"/>
                </a:cubicBezTo>
                <a:cubicBezTo>
                  <a:pt x="73" y="2"/>
                  <a:pt x="72" y="2"/>
                  <a:pt x="71" y="2"/>
                </a:cubicBezTo>
                <a:cubicBezTo>
                  <a:pt x="71" y="2"/>
                  <a:pt x="71" y="2"/>
                  <a:pt x="71" y="2"/>
                </a:cubicBezTo>
                <a:moveTo>
                  <a:pt x="91" y="0"/>
                </a:moveTo>
                <a:cubicBezTo>
                  <a:pt x="90" y="0"/>
                  <a:pt x="90" y="0"/>
                  <a:pt x="89" y="0"/>
                </a:cubicBezTo>
                <a:cubicBezTo>
                  <a:pt x="87" y="0"/>
                  <a:pt x="85" y="0"/>
                  <a:pt x="83" y="1"/>
                </a:cubicBezTo>
                <a:cubicBezTo>
                  <a:pt x="83" y="2"/>
                  <a:pt x="83" y="2"/>
                  <a:pt x="83" y="2"/>
                </a:cubicBezTo>
                <a:cubicBezTo>
                  <a:pt x="85" y="2"/>
                  <a:pt x="87" y="2"/>
                  <a:pt x="89" y="2"/>
                </a:cubicBezTo>
                <a:cubicBezTo>
                  <a:pt x="89" y="2"/>
                  <a:pt x="89" y="2"/>
                  <a:pt x="90" y="2"/>
                </a:cubicBezTo>
                <a:cubicBezTo>
                  <a:pt x="90" y="1"/>
                  <a:pt x="90" y="1"/>
                  <a:pt x="90" y="1"/>
                </a:cubicBezTo>
                <a:cubicBezTo>
                  <a:pt x="90" y="1"/>
                  <a:pt x="91" y="1"/>
                  <a:pt x="91" y="1"/>
                </a:cubicBezTo>
                <a:cubicBezTo>
                  <a:pt x="91" y="0"/>
                  <a:pt x="91" y="0"/>
                  <a:pt x="91"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18" name="Freeform 8"/>
          <p:cNvSpPr>
            <a:spLocks noEditPoints="1"/>
          </p:cNvSpPr>
          <p:nvPr/>
        </p:nvSpPr>
        <p:spPr bwMode="auto">
          <a:xfrm rot="16613425">
            <a:off x="4136047" y="3686771"/>
            <a:ext cx="1727933" cy="2107947"/>
          </a:xfrm>
          <a:custGeom>
            <a:avLst/>
            <a:gdLst>
              <a:gd name="T0" fmla="*/ 224 w 224"/>
              <a:gd name="T1" fmla="*/ 272 h 274"/>
              <a:gd name="T2" fmla="*/ 196 w 224"/>
              <a:gd name="T3" fmla="*/ 270 h 274"/>
              <a:gd name="T4" fmla="*/ 206 w 224"/>
              <a:gd name="T5" fmla="*/ 272 h 274"/>
              <a:gd name="T6" fmla="*/ 178 w 224"/>
              <a:gd name="T7" fmla="*/ 265 h 274"/>
              <a:gd name="T8" fmla="*/ 178 w 224"/>
              <a:gd name="T9" fmla="*/ 267 h 274"/>
              <a:gd name="T10" fmla="*/ 169 w 224"/>
              <a:gd name="T11" fmla="*/ 263 h 274"/>
              <a:gd name="T12" fmla="*/ 142 w 224"/>
              <a:gd name="T13" fmla="*/ 258 h 274"/>
              <a:gd name="T14" fmla="*/ 151 w 224"/>
              <a:gd name="T15" fmla="*/ 260 h 274"/>
              <a:gd name="T16" fmla="*/ 125 w 224"/>
              <a:gd name="T17" fmla="*/ 251 h 274"/>
              <a:gd name="T18" fmla="*/ 124 w 224"/>
              <a:gd name="T19" fmla="*/ 252 h 274"/>
              <a:gd name="T20" fmla="*/ 116 w 224"/>
              <a:gd name="T21" fmla="*/ 247 h 274"/>
              <a:gd name="T22" fmla="*/ 90 w 224"/>
              <a:gd name="T23" fmla="*/ 238 h 274"/>
              <a:gd name="T24" fmla="*/ 98 w 224"/>
              <a:gd name="T25" fmla="*/ 242 h 274"/>
              <a:gd name="T26" fmla="*/ 75 w 224"/>
              <a:gd name="T27" fmla="*/ 227 h 274"/>
              <a:gd name="T28" fmla="*/ 74 w 224"/>
              <a:gd name="T29" fmla="*/ 229 h 274"/>
              <a:gd name="T30" fmla="*/ 67 w 224"/>
              <a:gd name="T31" fmla="*/ 222 h 274"/>
              <a:gd name="T32" fmla="*/ 44 w 224"/>
              <a:gd name="T33" fmla="*/ 206 h 274"/>
              <a:gd name="T34" fmla="*/ 51 w 224"/>
              <a:gd name="T35" fmla="*/ 212 h 274"/>
              <a:gd name="T36" fmla="*/ 32 w 224"/>
              <a:gd name="T37" fmla="*/ 192 h 274"/>
              <a:gd name="T38" fmla="*/ 31 w 224"/>
              <a:gd name="T39" fmla="*/ 193 h 274"/>
              <a:gd name="T40" fmla="*/ 27 w 224"/>
              <a:gd name="T41" fmla="*/ 185 h 274"/>
              <a:gd name="T42" fmla="*/ 11 w 224"/>
              <a:gd name="T43" fmla="*/ 162 h 274"/>
              <a:gd name="T44" fmla="*/ 15 w 224"/>
              <a:gd name="T45" fmla="*/ 170 h 274"/>
              <a:gd name="T46" fmla="*/ 7 w 224"/>
              <a:gd name="T47" fmla="*/ 144 h 274"/>
              <a:gd name="T48" fmla="*/ 5 w 224"/>
              <a:gd name="T49" fmla="*/ 144 h 274"/>
              <a:gd name="T50" fmla="*/ 4 w 224"/>
              <a:gd name="T51" fmla="*/ 135 h 274"/>
              <a:gd name="T52" fmla="*/ 0 w 224"/>
              <a:gd name="T53" fmla="*/ 107 h 274"/>
              <a:gd name="T54" fmla="*/ 1 w 224"/>
              <a:gd name="T55" fmla="*/ 117 h 274"/>
              <a:gd name="T56" fmla="*/ 1 w 224"/>
              <a:gd name="T57" fmla="*/ 89 h 274"/>
              <a:gd name="T58" fmla="*/ 0 w 224"/>
              <a:gd name="T59" fmla="*/ 98 h 274"/>
              <a:gd name="T60" fmla="*/ 5 w 224"/>
              <a:gd name="T61" fmla="*/ 71 h 274"/>
              <a:gd name="T62" fmla="*/ 6 w 224"/>
              <a:gd name="T63" fmla="*/ 61 h 274"/>
              <a:gd name="T64" fmla="*/ 7 w 224"/>
              <a:gd name="T65" fmla="*/ 62 h 274"/>
              <a:gd name="T66" fmla="*/ 18 w 224"/>
              <a:gd name="T67" fmla="*/ 36 h 274"/>
              <a:gd name="T68" fmla="*/ 13 w 224"/>
              <a:gd name="T69" fmla="*/ 44 h 274"/>
              <a:gd name="T70" fmla="*/ 32 w 224"/>
              <a:gd name="T71" fmla="*/ 24 h 274"/>
              <a:gd name="T72" fmla="*/ 39 w 224"/>
              <a:gd name="T73" fmla="*/ 18 h 274"/>
              <a:gd name="T74" fmla="*/ 47 w 224"/>
              <a:gd name="T75" fmla="*/ 13 h 274"/>
              <a:gd name="T76" fmla="*/ 64 w 224"/>
              <a:gd name="T77" fmla="*/ 5 h 274"/>
              <a:gd name="T78" fmla="*/ 55 w 224"/>
              <a:gd name="T79" fmla="*/ 8 h 274"/>
              <a:gd name="T80" fmla="*/ 82 w 224"/>
              <a:gd name="T81" fmla="*/ 3 h 274"/>
              <a:gd name="T82" fmla="*/ 110 w 224"/>
              <a:gd name="T83" fmla="*/ 3 h 274"/>
              <a:gd name="T84" fmla="*/ 112 w 224"/>
              <a:gd name="T85" fmla="*/ 3 h 274"/>
              <a:gd name="T86" fmla="*/ 98 w 224"/>
              <a:gd name="T87" fmla="*/ 0 h 274"/>
              <a:gd name="T88" fmla="*/ 98 w 224"/>
              <a:gd name="T89" fmla="*/ 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74">
                <a:moveTo>
                  <a:pt x="215" y="273"/>
                </a:moveTo>
                <a:cubicBezTo>
                  <a:pt x="215" y="271"/>
                  <a:pt x="215" y="271"/>
                  <a:pt x="215" y="271"/>
                </a:cubicBezTo>
                <a:cubicBezTo>
                  <a:pt x="221" y="272"/>
                  <a:pt x="224" y="272"/>
                  <a:pt x="224" y="272"/>
                </a:cubicBezTo>
                <a:cubicBezTo>
                  <a:pt x="224" y="274"/>
                  <a:pt x="224" y="274"/>
                  <a:pt x="224" y="274"/>
                </a:cubicBezTo>
                <a:cubicBezTo>
                  <a:pt x="224" y="274"/>
                  <a:pt x="221" y="273"/>
                  <a:pt x="215" y="273"/>
                </a:cubicBezTo>
                <a:moveTo>
                  <a:pt x="196" y="270"/>
                </a:moveTo>
                <a:cubicBezTo>
                  <a:pt x="197" y="269"/>
                  <a:pt x="197" y="269"/>
                  <a:pt x="197" y="269"/>
                </a:cubicBezTo>
                <a:cubicBezTo>
                  <a:pt x="200" y="269"/>
                  <a:pt x="203" y="270"/>
                  <a:pt x="206" y="270"/>
                </a:cubicBezTo>
                <a:cubicBezTo>
                  <a:pt x="206" y="272"/>
                  <a:pt x="206" y="272"/>
                  <a:pt x="206" y="272"/>
                </a:cubicBezTo>
                <a:cubicBezTo>
                  <a:pt x="203" y="271"/>
                  <a:pt x="200" y="271"/>
                  <a:pt x="196" y="270"/>
                </a:cubicBezTo>
                <a:moveTo>
                  <a:pt x="178" y="267"/>
                </a:moveTo>
                <a:cubicBezTo>
                  <a:pt x="178" y="265"/>
                  <a:pt x="178" y="265"/>
                  <a:pt x="178" y="265"/>
                </a:cubicBezTo>
                <a:cubicBezTo>
                  <a:pt x="181" y="266"/>
                  <a:pt x="184" y="267"/>
                  <a:pt x="187" y="267"/>
                </a:cubicBezTo>
                <a:cubicBezTo>
                  <a:pt x="187" y="269"/>
                  <a:pt x="187" y="269"/>
                  <a:pt x="187" y="269"/>
                </a:cubicBezTo>
                <a:cubicBezTo>
                  <a:pt x="184" y="268"/>
                  <a:pt x="181" y="267"/>
                  <a:pt x="178" y="267"/>
                </a:cubicBezTo>
                <a:moveTo>
                  <a:pt x="160" y="263"/>
                </a:moveTo>
                <a:cubicBezTo>
                  <a:pt x="160" y="261"/>
                  <a:pt x="160" y="261"/>
                  <a:pt x="160" y="261"/>
                </a:cubicBezTo>
                <a:cubicBezTo>
                  <a:pt x="163" y="262"/>
                  <a:pt x="166" y="263"/>
                  <a:pt x="169" y="263"/>
                </a:cubicBezTo>
                <a:cubicBezTo>
                  <a:pt x="169" y="265"/>
                  <a:pt x="169" y="265"/>
                  <a:pt x="169" y="265"/>
                </a:cubicBezTo>
                <a:cubicBezTo>
                  <a:pt x="166" y="264"/>
                  <a:pt x="163" y="263"/>
                  <a:pt x="160" y="263"/>
                </a:cubicBezTo>
                <a:moveTo>
                  <a:pt x="142" y="258"/>
                </a:moveTo>
                <a:cubicBezTo>
                  <a:pt x="142" y="256"/>
                  <a:pt x="142" y="256"/>
                  <a:pt x="142" y="256"/>
                </a:cubicBezTo>
                <a:cubicBezTo>
                  <a:pt x="145" y="257"/>
                  <a:pt x="148" y="258"/>
                  <a:pt x="151" y="259"/>
                </a:cubicBezTo>
                <a:cubicBezTo>
                  <a:pt x="151" y="260"/>
                  <a:pt x="151" y="260"/>
                  <a:pt x="151" y="260"/>
                </a:cubicBezTo>
                <a:cubicBezTo>
                  <a:pt x="148" y="260"/>
                  <a:pt x="145" y="259"/>
                  <a:pt x="142" y="258"/>
                </a:cubicBezTo>
                <a:moveTo>
                  <a:pt x="124" y="252"/>
                </a:moveTo>
                <a:cubicBezTo>
                  <a:pt x="125" y="251"/>
                  <a:pt x="125" y="251"/>
                  <a:pt x="125" y="251"/>
                </a:cubicBezTo>
                <a:cubicBezTo>
                  <a:pt x="128" y="252"/>
                  <a:pt x="131" y="253"/>
                  <a:pt x="133" y="254"/>
                </a:cubicBezTo>
                <a:cubicBezTo>
                  <a:pt x="133" y="255"/>
                  <a:pt x="133" y="255"/>
                  <a:pt x="133" y="255"/>
                </a:cubicBezTo>
                <a:cubicBezTo>
                  <a:pt x="130" y="254"/>
                  <a:pt x="127" y="253"/>
                  <a:pt x="124" y="252"/>
                </a:cubicBezTo>
                <a:moveTo>
                  <a:pt x="107" y="245"/>
                </a:moveTo>
                <a:cubicBezTo>
                  <a:pt x="107" y="244"/>
                  <a:pt x="107" y="244"/>
                  <a:pt x="107" y="244"/>
                </a:cubicBezTo>
                <a:cubicBezTo>
                  <a:pt x="110" y="245"/>
                  <a:pt x="113" y="246"/>
                  <a:pt x="116" y="247"/>
                </a:cubicBezTo>
                <a:cubicBezTo>
                  <a:pt x="115" y="249"/>
                  <a:pt x="115" y="249"/>
                  <a:pt x="115" y="249"/>
                </a:cubicBezTo>
                <a:cubicBezTo>
                  <a:pt x="113" y="248"/>
                  <a:pt x="110" y="247"/>
                  <a:pt x="107" y="245"/>
                </a:cubicBezTo>
                <a:moveTo>
                  <a:pt x="90" y="238"/>
                </a:moveTo>
                <a:cubicBezTo>
                  <a:pt x="91" y="236"/>
                  <a:pt x="91" y="236"/>
                  <a:pt x="91" y="236"/>
                </a:cubicBezTo>
                <a:cubicBezTo>
                  <a:pt x="93" y="238"/>
                  <a:pt x="96" y="239"/>
                  <a:pt x="99" y="240"/>
                </a:cubicBezTo>
                <a:cubicBezTo>
                  <a:pt x="98" y="242"/>
                  <a:pt x="98" y="242"/>
                  <a:pt x="98" y="242"/>
                </a:cubicBezTo>
                <a:cubicBezTo>
                  <a:pt x="96" y="240"/>
                  <a:pt x="93" y="239"/>
                  <a:pt x="90" y="238"/>
                </a:cubicBezTo>
                <a:moveTo>
                  <a:pt x="74" y="229"/>
                </a:moveTo>
                <a:cubicBezTo>
                  <a:pt x="75" y="227"/>
                  <a:pt x="75" y="227"/>
                  <a:pt x="75" y="227"/>
                </a:cubicBezTo>
                <a:cubicBezTo>
                  <a:pt x="77" y="229"/>
                  <a:pt x="80" y="230"/>
                  <a:pt x="83" y="232"/>
                </a:cubicBezTo>
                <a:cubicBezTo>
                  <a:pt x="82" y="233"/>
                  <a:pt x="82" y="233"/>
                  <a:pt x="82" y="233"/>
                </a:cubicBezTo>
                <a:cubicBezTo>
                  <a:pt x="79" y="232"/>
                  <a:pt x="76" y="230"/>
                  <a:pt x="74" y="229"/>
                </a:cubicBezTo>
                <a:moveTo>
                  <a:pt x="58" y="218"/>
                </a:moveTo>
                <a:cubicBezTo>
                  <a:pt x="59" y="217"/>
                  <a:pt x="59" y="217"/>
                  <a:pt x="59" y="217"/>
                </a:cubicBezTo>
                <a:cubicBezTo>
                  <a:pt x="62" y="219"/>
                  <a:pt x="64" y="221"/>
                  <a:pt x="67" y="222"/>
                </a:cubicBezTo>
                <a:cubicBezTo>
                  <a:pt x="66" y="224"/>
                  <a:pt x="66" y="224"/>
                  <a:pt x="66" y="224"/>
                </a:cubicBezTo>
                <a:cubicBezTo>
                  <a:pt x="63" y="222"/>
                  <a:pt x="61" y="220"/>
                  <a:pt x="58" y="218"/>
                </a:cubicBezTo>
                <a:moveTo>
                  <a:pt x="44" y="206"/>
                </a:moveTo>
                <a:cubicBezTo>
                  <a:pt x="45" y="205"/>
                  <a:pt x="45" y="205"/>
                  <a:pt x="45" y="205"/>
                </a:cubicBezTo>
                <a:cubicBezTo>
                  <a:pt x="47" y="207"/>
                  <a:pt x="50" y="209"/>
                  <a:pt x="52" y="211"/>
                </a:cubicBezTo>
                <a:cubicBezTo>
                  <a:pt x="51" y="212"/>
                  <a:pt x="51" y="212"/>
                  <a:pt x="51" y="212"/>
                </a:cubicBezTo>
                <a:cubicBezTo>
                  <a:pt x="49" y="210"/>
                  <a:pt x="46" y="208"/>
                  <a:pt x="44" y="206"/>
                </a:cubicBezTo>
                <a:moveTo>
                  <a:pt x="31" y="193"/>
                </a:moveTo>
                <a:cubicBezTo>
                  <a:pt x="32" y="192"/>
                  <a:pt x="32" y="192"/>
                  <a:pt x="32" y="192"/>
                </a:cubicBezTo>
                <a:cubicBezTo>
                  <a:pt x="34" y="194"/>
                  <a:pt x="36" y="197"/>
                  <a:pt x="38" y="199"/>
                </a:cubicBezTo>
                <a:cubicBezTo>
                  <a:pt x="37" y="200"/>
                  <a:pt x="37" y="200"/>
                  <a:pt x="37" y="200"/>
                </a:cubicBezTo>
                <a:cubicBezTo>
                  <a:pt x="35" y="198"/>
                  <a:pt x="33" y="195"/>
                  <a:pt x="31" y="193"/>
                </a:cubicBezTo>
                <a:moveTo>
                  <a:pt x="20" y="178"/>
                </a:moveTo>
                <a:cubicBezTo>
                  <a:pt x="21" y="177"/>
                  <a:pt x="21" y="177"/>
                  <a:pt x="21" y="177"/>
                </a:cubicBezTo>
                <a:cubicBezTo>
                  <a:pt x="23" y="180"/>
                  <a:pt x="25" y="182"/>
                  <a:pt x="27" y="185"/>
                </a:cubicBezTo>
                <a:cubicBezTo>
                  <a:pt x="25" y="186"/>
                  <a:pt x="25" y="186"/>
                  <a:pt x="25" y="186"/>
                </a:cubicBezTo>
                <a:cubicBezTo>
                  <a:pt x="23" y="183"/>
                  <a:pt x="22" y="181"/>
                  <a:pt x="20" y="178"/>
                </a:cubicBezTo>
                <a:moveTo>
                  <a:pt x="11" y="162"/>
                </a:moveTo>
                <a:cubicBezTo>
                  <a:pt x="13" y="161"/>
                  <a:pt x="13" y="161"/>
                  <a:pt x="13" y="161"/>
                </a:cubicBezTo>
                <a:cubicBezTo>
                  <a:pt x="14" y="164"/>
                  <a:pt x="15" y="167"/>
                  <a:pt x="17" y="169"/>
                </a:cubicBezTo>
                <a:cubicBezTo>
                  <a:pt x="15" y="170"/>
                  <a:pt x="15" y="170"/>
                  <a:pt x="15" y="170"/>
                </a:cubicBezTo>
                <a:cubicBezTo>
                  <a:pt x="14" y="167"/>
                  <a:pt x="13" y="164"/>
                  <a:pt x="11" y="162"/>
                </a:cubicBezTo>
                <a:moveTo>
                  <a:pt x="5" y="144"/>
                </a:moveTo>
                <a:cubicBezTo>
                  <a:pt x="7" y="144"/>
                  <a:pt x="7" y="144"/>
                  <a:pt x="7" y="144"/>
                </a:cubicBezTo>
                <a:cubicBezTo>
                  <a:pt x="7" y="147"/>
                  <a:pt x="8" y="150"/>
                  <a:pt x="9" y="152"/>
                </a:cubicBezTo>
                <a:cubicBezTo>
                  <a:pt x="8" y="153"/>
                  <a:pt x="8" y="153"/>
                  <a:pt x="8" y="153"/>
                </a:cubicBezTo>
                <a:cubicBezTo>
                  <a:pt x="7" y="150"/>
                  <a:pt x="6" y="147"/>
                  <a:pt x="5" y="144"/>
                </a:cubicBezTo>
                <a:moveTo>
                  <a:pt x="2" y="126"/>
                </a:moveTo>
                <a:cubicBezTo>
                  <a:pt x="3" y="126"/>
                  <a:pt x="3" y="126"/>
                  <a:pt x="3" y="126"/>
                </a:cubicBezTo>
                <a:cubicBezTo>
                  <a:pt x="3" y="129"/>
                  <a:pt x="4" y="132"/>
                  <a:pt x="4" y="135"/>
                </a:cubicBezTo>
                <a:cubicBezTo>
                  <a:pt x="3" y="135"/>
                  <a:pt x="3" y="135"/>
                  <a:pt x="3" y="135"/>
                </a:cubicBezTo>
                <a:cubicBezTo>
                  <a:pt x="2" y="132"/>
                  <a:pt x="2" y="129"/>
                  <a:pt x="2" y="126"/>
                </a:cubicBezTo>
                <a:moveTo>
                  <a:pt x="0" y="107"/>
                </a:moveTo>
                <a:cubicBezTo>
                  <a:pt x="2" y="107"/>
                  <a:pt x="2" y="107"/>
                  <a:pt x="2" y="107"/>
                </a:cubicBezTo>
                <a:cubicBezTo>
                  <a:pt x="2" y="110"/>
                  <a:pt x="2" y="113"/>
                  <a:pt x="2" y="116"/>
                </a:cubicBezTo>
                <a:cubicBezTo>
                  <a:pt x="1" y="117"/>
                  <a:pt x="1" y="117"/>
                  <a:pt x="1" y="117"/>
                </a:cubicBezTo>
                <a:cubicBezTo>
                  <a:pt x="0" y="113"/>
                  <a:pt x="0" y="110"/>
                  <a:pt x="0" y="107"/>
                </a:cubicBezTo>
                <a:moveTo>
                  <a:pt x="0" y="98"/>
                </a:moveTo>
                <a:cubicBezTo>
                  <a:pt x="0" y="95"/>
                  <a:pt x="1" y="92"/>
                  <a:pt x="1" y="89"/>
                </a:cubicBezTo>
                <a:cubicBezTo>
                  <a:pt x="2" y="89"/>
                  <a:pt x="2" y="89"/>
                  <a:pt x="2" y="89"/>
                </a:cubicBezTo>
                <a:cubicBezTo>
                  <a:pt x="2" y="92"/>
                  <a:pt x="2" y="95"/>
                  <a:pt x="2" y="98"/>
                </a:cubicBezTo>
                <a:cubicBezTo>
                  <a:pt x="0" y="98"/>
                  <a:pt x="0" y="98"/>
                  <a:pt x="0" y="98"/>
                </a:cubicBezTo>
                <a:moveTo>
                  <a:pt x="2" y="79"/>
                </a:moveTo>
                <a:cubicBezTo>
                  <a:pt x="2" y="76"/>
                  <a:pt x="3" y="73"/>
                  <a:pt x="3" y="70"/>
                </a:cubicBezTo>
                <a:cubicBezTo>
                  <a:pt x="5" y="71"/>
                  <a:pt x="5" y="71"/>
                  <a:pt x="5" y="71"/>
                </a:cubicBezTo>
                <a:cubicBezTo>
                  <a:pt x="4" y="74"/>
                  <a:pt x="4" y="77"/>
                  <a:pt x="3" y="80"/>
                </a:cubicBezTo>
                <a:cubicBezTo>
                  <a:pt x="2" y="79"/>
                  <a:pt x="2" y="79"/>
                  <a:pt x="2" y="79"/>
                </a:cubicBezTo>
                <a:moveTo>
                  <a:pt x="6" y="61"/>
                </a:moveTo>
                <a:cubicBezTo>
                  <a:pt x="7" y="58"/>
                  <a:pt x="8" y="55"/>
                  <a:pt x="9" y="53"/>
                </a:cubicBezTo>
                <a:cubicBezTo>
                  <a:pt x="11" y="53"/>
                  <a:pt x="11" y="53"/>
                  <a:pt x="11" y="53"/>
                </a:cubicBezTo>
                <a:cubicBezTo>
                  <a:pt x="9" y="56"/>
                  <a:pt x="8" y="59"/>
                  <a:pt x="7" y="62"/>
                </a:cubicBezTo>
                <a:cubicBezTo>
                  <a:pt x="6" y="61"/>
                  <a:pt x="6" y="61"/>
                  <a:pt x="6" y="61"/>
                </a:cubicBezTo>
                <a:moveTo>
                  <a:pt x="13" y="44"/>
                </a:moveTo>
                <a:cubicBezTo>
                  <a:pt x="15" y="41"/>
                  <a:pt x="16" y="39"/>
                  <a:pt x="18" y="36"/>
                </a:cubicBezTo>
                <a:cubicBezTo>
                  <a:pt x="19" y="37"/>
                  <a:pt x="19" y="37"/>
                  <a:pt x="19" y="37"/>
                </a:cubicBezTo>
                <a:cubicBezTo>
                  <a:pt x="18" y="40"/>
                  <a:pt x="16" y="42"/>
                  <a:pt x="15" y="45"/>
                </a:cubicBezTo>
                <a:cubicBezTo>
                  <a:pt x="13" y="44"/>
                  <a:pt x="13" y="44"/>
                  <a:pt x="13" y="44"/>
                </a:cubicBezTo>
                <a:moveTo>
                  <a:pt x="24" y="29"/>
                </a:moveTo>
                <a:cubicBezTo>
                  <a:pt x="26" y="27"/>
                  <a:pt x="28" y="24"/>
                  <a:pt x="31" y="22"/>
                </a:cubicBezTo>
                <a:cubicBezTo>
                  <a:pt x="32" y="24"/>
                  <a:pt x="32" y="24"/>
                  <a:pt x="32" y="24"/>
                </a:cubicBezTo>
                <a:cubicBezTo>
                  <a:pt x="29" y="26"/>
                  <a:pt x="27" y="28"/>
                  <a:pt x="25" y="30"/>
                </a:cubicBezTo>
                <a:cubicBezTo>
                  <a:pt x="24" y="29"/>
                  <a:pt x="24" y="29"/>
                  <a:pt x="24" y="29"/>
                </a:cubicBezTo>
                <a:moveTo>
                  <a:pt x="39" y="18"/>
                </a:moveTo>
                <a:cubicBezTo>
                  <a:pt x="38" y="17"/>
                  <a:pt x="38" y="17"/>
                  <a:pt x="38" y="17"/>
                </a:cubicBezTo>
                <a:cubicBezTo>
                  <a:pt x="41" y="15"/>
                  <a:pt x="43" y="13"/>
                  <a:pt x="46" y="12"/>
                </a:cubicBezTo>
                <a:cubicBezTo>
                  <a:pt x="47" y="13"/>
                  <a:pt x="47" y="13"/>
                  <a:pt x="47" y="13"/>
                </a:cubicBezTo>
                <a:cubicBezTo>
                  <a:pt x="44" y="15"/>
                  <a:pt x="42" y="16"/>
                  <a:pt x="39" y="18"/>
                </a:cubicBezTo>
                <a:moveTo>
                  <a:pt x="55" y="8"/>
                </a:moveTo>
                <a:cubicBezTo>
                  <a:pt x="58" y="7"/>
                  <a:pt x="61" y="6"/>
                  <a:pt x="64" y="5"/>
                </a:cubicBezTo>
                <a:cubicBezTo>
                  <a:pt x="64" y="7"/>
                  <a:pt x="64" y="7"/>
                  <a:pt x="64" y="7"/>
                </a:cubicBezTo>
                <a:cubicBezTo>
                  <a:pt x="61" y="7"/>
                  <a:pt x="58" y="8"/>
                  <a:pt x="55" y="10"/>
                </a:cubicBezTo>
                <a:cubicBezTo>
                  <a:pt x="55" y="8"/>
                  <a:pt x="55" y="8"/>
                  <a:pt x="55" y="8"/>
                </a:cubicBezTo>
                <a:moveTo>
                  <a:pt x="73" y="3"/>
                </a:moveTo>
                <a:cubicBezTo>
                  <a:pt x="76" y="2"/>
                  <a:pt x="79" y="2"/>
                  <a:pt x="82" y="1"/>
                </a:cubicBezTo>
                <a:cubicBezTo>
                  <a:pt x="82" y="3"/>
                  <a:pt x="82" y="3"/>
                  <a:pt x="82" y="3"/>
                </a:cubicBezTo>
                <a:cubicBezTo>
                  <a:pt x="79" y="3"/>
                  <a:pt x="76" y="4"/>
                  <a:pt x="73" y="4"/>
                </a:cubicBezTo>
                <a:cubicBezTo>
                  <a:pt x="73" y="3"/>
                  <a:pt x="73" y="3"/>
                  <a:pt x="73" y="3"/>
                </a:cubicBezTo>
                <a:moveTo>
                  <a:pt x="110" y="3"/>
                </a:moveTo>
                <a:cubicBezTo>
                  <a:pt x="110" y="1"/>
                  <a:pt x="110" y="1"/>
                  <a:pt x="110" y="1"/>
                </a:cubicBezTo>
                <a:cubicBezTo>
                  <a:pt x="111" y="1"/>
                  <a:pt x="112" y="1"/>
                  <a:pt x="112" y="1"/>
                </a:cubicBezTo>
                <a:cubicBezTo>
                  <a:pt x="112" y="3"/>
                  <a:pt x="112" y="3"/>
                  <a:pt x="112" y="3"/>
                </a:cubicBezTo>
                <a:cubicBezTo>
                  <a:pt x="112" y="3"/>
                  <a:pt x="111" y="3"/>
                  <a:pt x="110" y="3"/>
                </a:cubicBezTo>
                <a:moveTo>
                  <a:pt x="91" y="1"/>
                </a:moveTo>
                <a:cubicBezTo>
                  <a:pt x="94" y="0"/>
                  <a:pt x="96" y="0"/>
                  <a:pt x="98" y="0"/>
                </a:cubicBezTo>
                <a:cubicBezTo>
                  <a:pt x="99" y="0"/>
                  <a:pt x="100" y="0"/>
                  <a:pt x="100" y="0"/>
                </a:cubicBezTo>
                <a:cubicBezTo>
                  <a:pt x="100" y="2"/>
                  <a:pt x="100" y="2"/>
                  <a:pt x="100" y="2"/>
                </a:cubicBezTo>
                <a:cubicBezTo>
                  <a:pt x="100" y="2"/>
                  <a:pt x="99" y="2"/>
                  <a:pt x="98" y="2"/>
                </a:cubicBezTo>
                <a:cubicBezTo>
                  <a:pt x="96" y="2"/>
                  <a:pt x="94" y="2"/>
                  <a:pt x="91" y="2"/>
                </a:cubicBezTo>
                <a:cubicBezTo>
                  <a:pt x="91" y="1"/>
                  <a:pt x="91" y="1"/>
                  <a:pt x="91" y="1"/>
                </a:cubicBezTo>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19" name="Freeform 77"/>
          <p:cNvSpPr/>
          <p:nvPr/>
        </p:nvSpPr>
        <p:spPr bwMode="auto">
          <a:xfrm rot="16613425">
            <a:off x="3721749" y="3043689"/>
            <a:ext cx="344288" cy="123424"/>
          </a:xfrm>
          <a:custGeom>
            <a:avLst/>
            <a:gdLst>
              <a:gd name="T0" fmla="*/ 106 w 106"/>
              <a:gd name="T1" fmla="*/ 0 h 38"/>
              <a:gd name="T2" fmla="*/ 11 w 106"/>
              <a:gd name="T3" fmla="*/ 22 h 38"/>
              <a:gd name="T4" fmla="*/ 11 w 106"/>
              <a:gd name="T5" fmla="*/ 27 h 38"/>
              <a:gd name="T6" fmla="*/ 7 w 106"/>
              <a:gd name="T7" fmla="*/ 22 h 38"/>
              <a:gd name="T8" fmla="*/ 0 w 106"/>
              <a:gd name="T9" fmla="*/ 24 h 38"/>
              <a:gd name="T10" fmla="*/ 2 w 106"/>
              <a:gd name="T11" fmla="*/ 38 h 38"/>
              <a:gd name="T12" fmla="*/ 106 w 106"/>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106" h="38">
                <a:moveTo>
                  <a:pt x="106" y="0"/>
                </a:moveTo>
                <a:lnTo>
                  <a:pt x="11" y="22"/>
                </a:lnTo>
                <a:lnTo>
                  <a:pt x="11" y="27"/>
                </a:lnTo>
                <a:lnTo>
                  <a:pt x="7" y="22"/>
                </a:lnTo>
                <a:lnTo>
                  <a:pt x="0" y="24"/>
                </a:lnTo>
                <a:lnTo>
                  <a:pt x="2" y="38"/>
                </a:lnTo>
                <a:lnTo>
                  <a:pt x="10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0" name="Freeform 79"/>
          <p:cNvSpPr>
            <a:spLocks noEditPoints="1"/>
          </p:cNvSpPr>
          <p:nvPr/>
        </p:nvSpPr>
        <p:spPr bwMode="auto">
          <a:xfrm rot="16613425">
            <a:off x="3595125" y="3500904"/>
            <a:ext cx="815246" cy="331296"/>
          </a:xfrm>
          <a:custGeom>
            <a:avLst/>
            <a:gdLst>
              <a:gd name="T0" fmla="*/ 240 w 251"/>
              <a:gd name="T1" fmla="*/ 2 h 102"/>
              <a:gd name="T2" fmla="*/ 0 w 251"/>
              <a:gd name="T3" fmla="*/ 54 h 102"/>
              <a:gd name="T4" fmla="*/ 0 w 251"/>
              <a:gd name="T5" fmla="*/ 102 h 102"/>
              <a:gd name="T6" fmla="*/ 242 w 251"/>
              <a:gd name="T7" fmla="*/ 16 h 102"/>
              <a:gd name="T8" fmla="*/ 240 w 251"/>
              <a:gd name="T9" fmla="*/ 2 h 102"/>
              <a:gd name="T10" fmla="*/ 251 w 251"/>
              <a:gd name="T11" fmla="*/ 0 h 102"/>
              <a:gd name="T12" fmla="*/ 247 w 251"/>
              <a:gd name="T13" fmla="*/ 0 h 102"/>
              <a:gd name="T14" fmla="*/ 251 w 251"/>
              <a:gd name="T15" fmla="*/ 5 h 102"/>
              <a:gd name="T16" fmla="*/ 251 w 251"/>
              <a:gd name="T1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 h="102">
                <a:moveTo>
                  <a:pt x="240" y="2"/>
                </a:moveTo>
                <a:lnTo>
                  <a:pt x="0" y="54"/>
                </a:lnTo>
                <a:lnTo>
                  <a:pt x="0" y="102"/>
                </a:lnTo>
                <a:lnTo>
                  <a:pt x="242" y="16"/>
                </a:lnTo>
                <a:lnTo>
                  <a:pt x="240" y="2"/>
                </a:lnTo>
                <a:moveTo>
                  <a:pt x="251" y="0"/>
                </a:moveTo>
                <a:lnTo>
                  <a:pt x="247" y="0"/>
                </a:lnTo>
                <a:lnTo>
                  <a:pt x="251" y="5"/>
                </a:lnTo>
                <a:lnTo>
                  <a:pt x="2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1" name="Freeform 83"/>
          <p:cNvSpPr/>
          <p:nvPr/>
        </p:nvSpPr>
        <p:spPr bwMode="auto">
          <a:xfrm rot="16613425">
            <a:off x="5271870" y="2694249"/>
            <a:ext cx="308558" cy="207872"/>
          </a:xfrm>
          <a:custGeom>
            <a:avLst/>
            <a:gdLst>
              <a:gd name="T0" fmla="*/ 81 w 95"/>
              <a:gd name="T1" fmla="*/ 0 h 64"/>
              <a:gd name="T2" fmla="*/ 0 w 95"/>
              <a:gd name="T3" fmla="*/ 16 h 64"/>
              <a:gd name="T4" fmla="*/ 0 w 95"/>
              <a:gd name="T5" fmla="*/ 64 h 64"/>
              <a:gd name="T6" fmla="*/ 95 w 95"/>
              <a:gd name="T7" fmla="*/ 30 h 64"/>
              <a:gd name="T8" fmla="*/ 88 w 95"/>
              <a:gd name="T9" fmla="*/ 4 h 64"/>
              <a:gd name="T10" fmla="*/ 81 w 95"/>
              <a:gd name="T11" fmla="*/ 0 h 64"/>
            </a:gdLst>
            <a:ahLst/>
            <a:cxnLst>
              <a:cxn ang="0">
                <a:pos x="T0" y="T1"/>
              </a:cxn>
              <a:cxn ang="0">
                <a:pos x="T2" y="T3"/>
              </a:cxn>
              <a:cxn ang="0">
                <a:pos x="T4" y="T5"/>
              </a:cxn>
              <a:cxn ang="0">
                <a:pos x="T6" y="T7"/>
              </a:cxn>
              <a:cxn ang="0">
                <a:pos x="T8" y="T9"/>
              </a:cxn>
              <a:cxn ang="0">
                <a:pos x="T10" y="T11"/>
              </a:cxn>
            </a:cxnLst>
            <a:rect l="0" t="0" r="r" b="b"/>
            <a:pathLst>
              <a:path w="95" h="64">
                <a:moveTo>
                  <a:pt x="81" y="0"/>
                </a:moveTo>
                <a:lnTo>
                  <a:pt x="0" y="16"/>
                </a:lnTo>
                <a:lnTo>
                  <a:pt x="0" y="64"/>
                </a:lnTo>
                <a:lnTo>
                  <a:pt x="95" y="30"/>
                </a:lnTo>
                <a:lnTo>
                  <a:pt x="88" y="4"/>
                </a:lnTo>
                <a:lnTo>
                  <a:pt x="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2" name="Freeform 85"/>
          <p:cNvSpPr/>
          <p:nvPr/>
        </p:nvSpPr>
        <p:spPr bwMode="auto">
          <a:xfrm rot="16613425">
            <a:off x="5874010" y="3552597"/>
            <a:ext cx="555407" cy="263088"/>
          </a:xfrm>
          <a:custGeom>
            <a:avLst/>
            <a:gdLst>
              <a:gd name="T0" fmla="*/ 152 w 171"/>
              <a:gd name="T1" fmla="*/ 0 h 81"/>
              <a:gd name="T2" fmla="*/ 0 w 171"/>
              <a:gd name="T3" fmla="*/ 33 h 81"/>
              <a:gd name="T4" fmla="*/ 0 w 171"/>
              <a:gd name="T5" fmla="*/ 81 h 81"/>
              <a:gd name="T6" fmla="*/ 171 w 171"/>
              <a:gd name="T7" fmla="*/ 19 h 81"/>
              <a:gd name="T8" fmla="*/ 166 w 171"/>
              <a:gd name="T9" fmla="*/ 9 h 81"/>
              <a:gd name="T10" fmla="*/ 152 w 171"/>
              <a:gd name="T11" fmla="*/ 0 h 81"/>
            </a:gdLst>
            <a:ahLst/>
            <a:cxnLst>
              <a:cxn ang="0">
                <a:pos x="T0" y="T1"/>
              </a:cxn>
              <a:cxn ang="0">
                <a:pos x="T2" y="T3"/>
              </a:cxn>
              <a:cxn ang="0">
                <a:pos x="T4" y="T5"/>
              </a:cxn>
              <a:cxn ang="0">
                <a:pos x="T6" y="T7"/>
              </a:cxn>
              <a:cxn ang="0">
                <a:pos x="T8" y="T9"/>
              </a:cxn>
              <a:cxn ang="0">
                <a:pos x="T10" y="T11"/>
              </a:cxn>
            </a:cxnLst>
            <a:rect l="0" t="0" r="r" b="b"/>
            <a:pathLst>
              <a:path w="171" h="81">
                <a:moveTo>
                  <a:pt x="152" y="0"/>
                </a:moveTo>
                <a:lnTo>
                  <a:pt x="0" y="33"/>
                </a:lnTo>
                <a:lnTo>
                  <a:pt x="0" y="81"/>
                </a:lnTo>
                <a:lnTo>
                  <a:pt x="171" y="19"/>
                </a:lnTo>
                <a:lnTo>
                  <a:pt x="166" y="9"/>
                </a:lnTo>
                <a:lnTo>
                  <a:pt x="1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3" name="Freeform 87"/>
          <p:cNvSpPr/>
          <p:nvPr/>
        </p:nvSpPr>
        <p:spPr bwMode="auto">
          <a:xfrm rot="16613425">
            <a:off x="5731081" y="3035785"/>
            <a:ext cx="630111" cy="201376"/>
          </a:xfrm>
          <a:custGeom>
            <a:avLst/>
            <a:gdLst>
              <a:gd name="T0" fmla="*/ 194 w 194"/>
              <a:gd name="T1" fmla="*/ 0 h 62"/>
              <a:gd name="T2" fmla="*/ 0 w 194"/>
              <a:gd name="T3" fmla="*/ 43 h 62"/>
              <a:gd name="T4" fmla="*/ 14 w 194"/>
              <a:gd name="T5" fmla="*/ 52 h 62"/>
              <a:gd name="T6" fmla="*/ 19 w 194"/>
              <a:gd name="T7" fmla="*/ 62 h 62"/>
              <a:gd name="T8" fmla="*/ 194 w 194"/>
              <a:gd name="T9" fmla="*/ 0 h 62"/>
            </a:gdLst>
            <a:ahLst/>
            <a:cxnLst>
              <a:cxn ang="0">
                <a:pos x="T0" y="T1"/>
              </a:cxn>
              <a:cxn ang="0">
                <a:pos x="T2" y="T3"/>
              </a:cxn>
              <a:cxn ang="0">
                <a:pos x="T4" y="T5"/>
              </a:cxn>
              <a:cxn ang="0">
                <a:pos x="T6" y="T7"/>
              </a:cxn>
              <a:cxn ang="0">
                <a:pos x="T8" y="T9"/>
              </a:cxn>
            </a:cxnLst>
            <a:rect l="0" t="0" r="r" b="b"/>
            <a:pathLst>
              <a:path w="194" h="62">
                <a:moveTo>
                  <a:pt x="194" y="0"/>
                </a:moveTo>
                <a:lnTo>
                  <a:pt x="0" y="43"/>
                </a:lnTo>
                <a:lnTo>
                  <a:pt x="14" y="52"/>
                </a:lnTo>
                <a:lnTo>
                  <a:pt x="19" y="62"/>
                </a:lnTo>
                <a:lnTo>
                  <a:pt x="1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4" name="Freeform 89"/>
          <p:cNvSpPr>
            <a:spLocks noEditPoints="1"/>
          </p:cNvSpPr>
          <p:nvPr/>
        </p:nvSpPr>
        <p:spPr bwMode="auto">
          <a:xfrm rot="16613425">
            <a:off x="6298987" y="2450163"/>
            <a:ext cx="948414" cy="331296"/>
          </a:xfrm>
          <a:custGeom>
            <a:avLst/>
            <a:gdLst>
              <a:gd name="T0" fmla="*/ 0 w 292"/>
              <a:gd name="T1" fmla="*/ 87 h 102"/>
              <a:gd name="T2" fmla="*/ 10 w 292"/>
              <a:gd name="T3" fmla="*/ 102 h 102"/>
              <a:gd name="T4" fmla="*/ 31 w 292"/>
              <a:gd name="T5" fmla="*/ 92 h 102"/>
              <a:gd name="T6" fmla="*/ 0 w 292"/>
              <a:gd name="T7" fmla="*/ 87 h 102"/>
              <a:gd name="T8" fmla="*/ 292 w 292"/>
              <a:gd name="T9" fmla="*/ 0 h 102"/>
              <a:gd name="T10" fmla="*/ 86 w 292"/>
              <a:gd name="T11" fmla="*/ 45 h 102"/>
              <a:gd name="T12" fmla="*/ 76 w 292"/>
              <a:gd name="T13" fmla="*/ 66 h 102"/>
              <a:gd name="T14" fmla="*/ 74 w 292"/>
              <a:gd name="T15" fmla="*/ 47 h 102"/>
              <a:gd name="T16" fmla="*/ 71 w 292"/>
              <a:gd name="T17" fmla="*/ 50 h 102"/>
              <a:gd name="T18" fmla="*/ 52 w 292"/>
              <a:gd name="T19" fmla="*/ 85 h 102"/>
              <a:gd name="T20" fmla="*/ 292 w 292"/>
              <a:gd name="T2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2" h="102">
                <a:moveTo>
                  <a:pt x="0" y="87"/>
                </a:moveTo>
                <a:lnTo>
                  <a:pt x="10" y="102"/>
                </a:lnTo>
                <a:lnTo>
                  <a:pt x="31" y="92"/>
                </a:lnTo>
                <a:lnTo>
                  <a:pt x="0" y="87"/>
                </a:lnTo>
                <a:moveTo>
                  <a:pt x="292" y="0"/>
                </a:moveTo>
                <a:lnTo>
                  <a:pt x="86" y="45"/>
                </a:lnTo>
                <a:lnTo>
                  <a:pt x="76" y="66"/>
                </a:lnTo>
                <a:lnTo>
                  <a:pt x="74" y="47"/>
                </a:lnTo>
                <a:lnTo>
                  <a:pt x="71" y="50"/>
                </a:lnTo>
                <a:lnTo>
                  <a:pt x="52" y="85"/>
                </a:lnTo>
                <a:lnTo>
                  <a:pt x="2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5" name="Freeform 91"/>
          <p:cNvSpPr>
            <a:spLocks noEditPoints="1"/>
          </p:cNvSpPr>
          <p:nvPr/>
        </p:nvSpPr>
        <p:spPr bwMode="auto">
          <a:xfrm rot="16613425">
            <a:off x="6601588" y="2921186"/>
            <a:ext cx="454719" cy="253343"/>
          </a:xfrm>
          <a:custGeom>
            <a:avLst/>
            <a:gdLst>
              <a:gd name="T0" fmla="*/ 125 w 140"/>
              <a:gd name="T1" fmla="*/ 5 h 78"/>
              <a:gd name="T2" fmla="*/ 0 w 140"/>
              <a:gd name="T3" fmla="*/ 31 h 78"/>
              <a:gd name="T4" fmla="*/ 0 w 140"/>
              <a:gd name="T5" fmla="*/ 78 h 78"/>
              <a:gd name="T6" fmla="*/ 64 w 140"/>
              <a:gd name="T7" fmla="*/ 57 h 78"/>
              <a:gd name="T8" fmla="*/ 54 w 140"/>
              <a:gd name="T9" fmla="*/ 42 h 78"/>
              <a:gd name="T10" fmla="*/ 85 w 140"/>
              <a:gd name="T11" fmla="*/ 47 h 78"/>
              <a:gd name="T12" fmla="*/ 106 w 140"/>
              <a:gd name="T13" fmla="*/ 40 h 78"/>
              <a:gd name="T14" fmla="*/ 125 w 140"/>
              <a:gd name="T15" fmla="*/ 5 h 78"/>
              <a:gd name="T16" fmla="*/ 140 w 140"/>
              <a:gd name="T17" fmla="*/ 0 h 78"/>
              <a:gd name="T18" fmla="*/ 128 w 140"/>
              <a:gd name="T19" fmla="*/ 2 h 78"/>
              <a:gd name="T20" fmla="*/ 130 w 140"/>
              <a:gd name="T21" fmla="*/ 21 h 78"/>
              <a:gd name="T22" fmla="*/ 140 w 140"/>
              <a:gd name="T23"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78">
                <a:moveTo>
                  <a:pt x="125" y="5"/>
                </a:moveTo>
                <a:lnTo>
                  <a:pt x="0" y="31"/>
                </a:lnTo>
                <a:lnTo>
                  <a:pt x="0" y="78"/>
                </a:lnTo>
                <a:lnTo>
                  <a:pt x="64" y="57"/>
                </a:lnTo>
                <a:lnTo>
                  <a:pt x="54" y="42"/>
                </a:lnTo>
                <a:lnTo>
                  <a:pt x="85" y="47"/>
                </a:lnTo>
                <a:lnTo>
                  <a:pt x="106" y="40"/>
                </a:lnTo>
                <a:lnTo>
                  <a:pt x="125" y="5"/>
                </a:lnTo>
                <a:moveTo>
                  <a:pt x="140" y="0"/>
                </a:moveTo>
                <a:lnTo>
                  <a:pt x="128" y="2"/>
                </a:lnTo>
                <a:lnTo>
                  <a:pt x="130" y="21"/>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6" name="Freeform 94"/>
          <p:cNvSpPr/>
          <p:nvPr/>
        </p:nvSpPr>
        <p:spPr bwMode="auto">
          <a:xfrm rot="16613425">
            <a:off x="3422365" y="2787100"/>
            <a:ext cx="32481" cy="22735"/>
          </a:xfrm>
          <a:custGeom>
            <a:avLst/>
            <a:gdLst>
              <a:gd name="T0" fmla="*/ 2 w 4"/>
              <a:gd name="T1" fmla="*/ 0 h 3"/>
              <a:gd name="T2" fmla="*/ 0 w 4"/>
              <a:gd name="T3" fmla="*/ 2 h 3"/>
              <a:gd name="T4" fmla="*/ 0 w 4"/>
              <a:gd name="T5" fmla="*/ 3 h 3"/>
              <a:gd name="T6" fmla="*/ 4 w 4"/>
              <a:gd name="T7" fmla="*/ 1 h 3"/>
              <a:gd name="T8" fmla="*/ 2 w 4"/>
              <a:gd name="T9" fmla="*/ 0 h 3"/>
            </a:gdLst>
            <a:ahLst/>
            <a:cxnLst>
              <a:cxn ang="0">
                <a:pos x="T0" y="T1"/>
              </a:cxn>
              <a:cxn ang="0">
                <a:pos x="T2" y="T3"/>
              </a:cxn>
              <a:cxn ang="0">
                <a:pos x="T4" y="T5"/>
              </a:cxn>
              <a:cxn ang="0">
                <a:pos x="T6" y="T7"/>
              </a:cxn>
              <a:cxn ang="0">
                <a:pos x="T8" y="T9"/>
              </a:cxn>
            </a:cxnLst>
            <a:rect l="0" t="0" r="r" b="b"/>
            <a:pathLst>
              <a:path w="4" h="3">
                <a:moveTo>
                  <a:pt x="2" y="0"/>
                </a:moveTo>
                <a:cubicBezTo>
                  <a:pt x="1" y="0"/>
                  <a:pt x="0" y="1"/>
                  <a:pt x="0" y="2"/>
                </a:cubicBezTo>
                <a:cubicBezTo>
                  <a:pt x="0" y="2"/>
                  <a:pt x="0" y="3"/>
                  <a:pt x="0" y="3"/>
                </a:cubicBezTo>
                <a:cubicBezTo>
                  <a:pt x="4" y="1"/>
                  <a:pt x="4" y="1"/>
                  <a:pt x="4" y="1"/>
                </a:cubicBezTo>
                <a:cubicBezTo>
                  <a:pt x="4" y="0"/>
                  <a:pt x="3" y="0"/>
                  <a:pt x="2" y="0"/>
                </a:cubicBezTo>
              </a:path>
            </a:pathLst>
          </a:custGeom>
          <a:solidFill>
            <a:srgbClr val="3A3E4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7" name="Freeform 96"/>
          <p:cNvSpPr>
            <a:spLocks noEditPoints="1"/>
          </p:cNvSpPr>
          <p:nvPr/>
        </p:nvSpPr>
        <p:spPr bwMode="auto">
          <a:xfrm rot="16613425">
            <a:off x="2417078" y="2699139"/>
            <a:ext cx="1214750" cy="393007"/>
          </a:xfrm>
          <a:custGeom>
            <a:avLst/>
            <a:gdLst>
              <a:gd name="T0" fmla="*/ 97 w 374"/>
              <a:gd name="T1" fmla="*/ 62 h 121"/>
              <a:gd name="T2" fmla="*/ 0 w 374"/>
              <a:gd name="T3" fmla="*/ 83 h 121"/>
              <a:gd name="T4" fmla="*/ 0 w 374"/>
              <a:gd name="T5" fmla="*/ 90 h 121"/>
              <a:gd name="T6" fmla="*/ 0 w 374"/>
              <a:gd name="T7" fmla="*/ 90 h 121"/>
              <a:gd name="T8" fmla="*/ 30 w 374"/>
              <a:gd name="T9" fmla="*/ 95 h 121"/>
              <a:gd name="T10" fmla="*/ 52 w 374"/>
              <a:gd name="T11" fmla="*/ 102 h 121"/>
              <a:gd name="T12" fmla="*/ 47 w 374"/>
              <a:gd name="T13" fmla="*/ 121 h 121"/>
              <a:gd name="T14" fmla="*/ 71 w 374"/>
              <a:gd name="T15" fmla="*/ 114 h 121"/>
              <a:gd name="T16" fmla="*/ 66 w 374"/>
              <a:gd name="T17" fmla="*/ 105 h 121"/>
              <a:gd name="T18" fmla="*/ 83 w 374"/>
              <a:gd name="T19" fmla="*/ 95 h 121"/>
              <a:gd name="T20" fmla="*/ 99 w 374"/>
              <a:gd name="T21" fmla="*/ 64 h 121"/>
              <a:gd name="T22" fmla="*/ 97 w 374"/>
              <a:gd name="T23" fmla="*/ 62 h 121"/>
              <a:gd name="T24" fmla="*/ 374 w 374"/>
              <a:gd name="T25" fmla="*/ 0 h 121"/>
              <a:gd name="T26" fmla="*/ 225 w 374"/>
              <a:gd name="T27" fmla="*/ 33 h 121"/>
              <a:gd name="T28" fmla="*/ 239 w 374"/>
              <a:gd name="T29" fmla="*/ 52 h 121"/>
              <a:gd name="T30" fmla="*/ 374 w 374"/>
              <a:gd name="T31" fmla="*/ 3 h 121"/>
              <a:gd name="T32" fmla="*/ 374 w 374"/>
              <a:gd name="T3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4" h="121">
                <a:moveTo>
                  <a:pt x="97" y="62"/>
                </a:moveTo>
                <a:lnTo>
                  <a:pt x="0" y="83"/>
                </a:lnTo>
                <a:lnTo>
                  <a:pt x="0" y="90"/>
                </a:lnTo>
                <a:lnTo>
                  <a:pt x="0" y="90"/>
                </a:lnTo>
                <a:lnTo>
                  <a:pt x="30" y="95"/>
                </a:lnTo>
                <a:lnTo>
                  <a:pt x="52" y="102"/>
                </a:lnTo>
                <a:lnTo>
                  <a:pt x="47" y="121"/>
                </a:lnTo>
                <a:lnTo>
                  <a:pt x="71" y="114"/>
                </a:lnTo>
                <a:lnTo>
                  <a:pt x="66" y="105"/>
                </a:lnTo>
                <a:lnTo>
                  <a:pt x="83" y="95"/>
                </a:lnTo>
                <a:lnTo>
                  <a:pt x="99" y="64"/>
                </a:lnTo>
                <a:lnTo>
                  <a:pt x="97" y="62"/>
                </a:lnTo>
                <a:moveTo>
                  <a:pt x="374" y="0"/>
                </a:moveTo>
                <a:lnTo>
                  <a:pt x="225" y="33"/>
                </a:lnTo>
                <a:lnTo>
                  <a:pt x="239" y="52"/>
                </a:lnTo>
                <a:lnTo>
                  <a:pt x="374" y="3"/>
                </a:lnTo>
                <a:lnTo>
                  <a:pt x="3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8" name="Freeform 97"/>
          <p:cNvSpPr/>
          <p:nvPr/>
        </p:nvSpPr>
        <p:spPr bwMode="auto">
          <a:xfrm rot="16613425">
            <a:off x="2869182" y="2222048"/>
            <a:ext cx="71457" cy="22735"/>
          </a:xfrm>
          <a:custGeom>
            <a:avLst/>
            <a:gdLst>
              <a:gd name="T0" fmla="*/ 22 w 22"/>
              <a:gd name="T1" fmla="*/ 0 h 7"/>
              <a:gd name="T2" fmla="*/ 0 w 22"/>
              <a:gd name="T3" fmla="*/ 4 h 7"/>
              <a:gd name="T4" fmla="*/ 0 w 22"/>
              <a:gd name="T5" fmla="*/ 7 h 7"/>
              <a:gd name="T6" fmla="*/ 22 w 22"/>
              <a:gd name="T7" fmla="*/ 0 h 7"/>
            </a:gdLst>
            <a:ahLst/>
            <a:cxnLst>
              <a:cxn ang="0">
                <a:pos x="T0" y="T1"/>
              </a:cxn>
              <a:cxn ang="0">
                <a:pos x="T2" y="T3"/>
              </a:cxn>
              <a:cxn ang="0">
                <a:pos x="T4" y="T5"/>
              </a:cxn>
              <a:cxn ang="0">
                <a:pos x="T6" y="T7"/>
              </a:cxn>
            </a:cxnLst>
            <a:rect l="0" t="0" r="r" b="b"/>
            <a:pathLst>
              <a:path w="22" h="7">
                <a:moveTo>
                  <a:pt x="22" y="0"/>
                </a:moveTo>
                <a:lnTo>
                  <a:pt x="0" y="4"/>
                </a:lnTo>
                <a:lnTo>
                  <a:pt x="0" y="7"/>
                </a:lnTo>
                <a:lnTo>
                  <a:pt x="22" y="0"/>
                </a:lnTo>
                <a:close/>
              </a:path>
            </a:pathLst>
          </a:custGeom>
          <a:solidFill>
            <a:srgbClr val="3A3E4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29" name="Freeform 98"/>
          <p:cNvSpPr/>
          <p:nvPr/>
        </p:nvSpPr>
        <p:spPr bwMode="auto">
          <a:xfrm rot="16613425">
            <a:off x="2869182" y="2222048"/>
            <a:ext cx="71457" cy="22735"/>
          </a:xfrm>
          <a:custGeom>
            <a:avLst/>
            <a:gdLst>
              <a:gd name="T0" fmla="*/ 22 w 22"/>
              <a:gd name="T1" fmla="*/ 0 h 7"/>
              <a:gd name="T2" fmla="*/ 0 w 22"/>
              <a:gd name="T3" fmla="*/ 4 h 7"/>
              <a:gd name="T4" fmla="*/ 0 w 22"/>
              <a:gd name="T5" fmla="*/ 7 h 7"/>
              <a:gd name="T6" fmla="*/ 22 w 22"/>
              <a:gd name="T7" fmla="*/ 0 h 7"/>
            </a:gdLst>
            <a:ahLst/>
            <a:cxnLst>
              <a:cxn ang="0">
                <a:pos x="T0" y="T1"/>
              </a:cxn>
              <a:cxn ang="0">
                <a:pos x="T2" y="T3"/>
              </a:cxn>
              <a:cxn ang="0">
                <a:pos x="T4" y="T5"/>
              </a:cxn>
              <a:cxn ang="0">
                <a:pos x="T6" y="T7"/>
              </a:cxn>
            </a:cxnLst>
            <a:rect l="0" t="0" r="r" b="b"/>
            <a:pathLst>
              <a:path w="22" h="7">
                <a:moveTo>
                  <a:pt x="22" y="0"/>
                </a:moveTo>
                <a:lnTo>
                  <a:pt x="0" y="4"/>
                </a:lnTo>
                <a:lnTo>
                  <a:pt x="0" y="7"/>
                </a:lnTo>
                <a:lnTo>
                  <a:pt x="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0" name="Freeform 100"/>
          <p:cNvSpPr>
            <a:spLocks noEditPoints="1"/>
          </p:cNvSpPr>
          <p:nvPr/>
        </p:nvSpPr>
        <p:spPr bwMode="auto">
          <a:xfrm rot="16613425">
            <a:off x="2394376" y="3215127"/>
            <a:ext cx="1555788" cy="623615"/>
          </a:xfrm>
          <a:custGeom>
            <a:avLst/>
            <a:gdLst>
              <a:gd name="T0" fmla="*/ 240 w 479"/>
              <a:gd name="T1" fmla="*/ 57 h 192"/>
              <a:gd name="T2" fmla="*/ 247 w 479"/>
              <a:gd name="T3" fmla="*/ 102 h 192"/>
              <a:gd name="T4" fmla="*/ 287 w 479"/>
              <a:gd name="T5" fmla="*/ 88 h 192"/>
              <a:gd name="T6" fmla="*/ 292 w 479"/>
              <a:gd name="T7" fmla="*/ 69 h 192"/>
              <a:gd name="T8" fmla="*/ 270 w 479"/>
              <a:gd name="T9" fmla="*/ 62 h 192"/>
              <a:gd name="T10" fmla="*/ 240 w 479"/>
              <a:gd name="T11" fmla="*/ 57 h 192"/>
              <a:gd name="T12" fmla="*/ 240 w 479"/>
              <a:gd name="T13" fmla="*/ 57 h 192"/>
              <a:gd name="T14" fmla="*/ 225 w 479"/>
              <a:gd name="T15" fmla="*/ 53 h 192"/>
              <a:gd name="T16" fmla="*/ 0 w 479"/>
              <a:gd name="T17" fmla="*/ 102 h 192"/>
              <a:gd name="T18" fmla="*/ 0 w 479"/>
              <a:gd name="T19" fmla="*/ 192 h 192"/>
              <a:gd name="T20" fmla="*/ 225 w 479"/>
              <a:gd name="T21" fmla="*/ 109 h 192"/>
              <a:gd name="T22" fmla="*/ 225 w 479"/>
              <a:gd name="T23" fmla="*/ 53 h 192"/>
              <a:gd name="T24" fmla="*/ 465 w 479"/>
              <a:gd name="T25" fmla="*/ 0 h 192"/>
              <a:gd name="T26" fmla="*/ 337 w 479"/>
              <a:gd name="T27" fmla="*/ 29 h 192"/>
              <a:gd name="T28" fmla="*/ 339 w 479"/>
              <a:gd name="T29" fmla="*/ 31 h 192"/>
              <a:gd name="T30" fmla="*/ 323 w 479"/>
              <a:gd name="T31" fmla="*/ 62 h 192"/>
              <a:gd name="T32" fmla="*/ 306 w 479"/>
              <a:gd name="T33" fmla="*/ 72 h 192"/>
              <a:gd name="T34" fmla="*/ 311 w 479"/>
              <a:gd name="T35" fmla="*/ 81 h 192"/>
              <a:gd name="T36" fmla="*/ 479 w 479"/>
              <a:gd name="T37" fmla="*/ 19 h 192"/>
              <a:gd name="T38" fmla="*/ 465 w 479"/>
              <a:gd name="T3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192">
                <a:moveTo>
                  <a:pt x="240" y="57"/>
                </a:moveTo>
                <a:lnTo>
                  <a:pt x="247" y="102"/>
                </a:lnTo>
                <a:lnTo>
                  <a:pt x="287" y="88"/>
                </a:lnTo>
                <a:lnTo>
                  <a:pt x="292" y="69"/>
                </a:lnTo>
                <a:lnTo>
                  <a:pt x="270" y="62"/>
                </a:lnTo>
                <a:lnTo>
                  <a:pt x="240" y="57"/>
                </a:lnTo>
                <a:lnTo>
                  <a:pt x="240" y="57"/>
                </a:lnTo>
                <a:moveTo>
                  <a:pt x="225" y="53"/>
                </a:moveTo>
                <a:lnTo>
                  <a:pt x="0" y="102"/>
                </a:lnTo>
                <a:lnTo>
                  <a:pt x="0" y="192"/>
                </a:lnTo>
                <a:lnTo>
                  <a:pt x="225" y="109"/>
                </a:lnTo>
                <a:lnTo>
                  <a:pt x="225" y="53"/>
                </a:lnTo>
                <a:moveTo>
                  <a:pt x="465" y="0"/>
                </a:moveTo>
                <a:lnTo>
                  <a:pt x="337" y="29"/>
                </a:lnTo>
                <a:lnTo>
                  <a:pt x="339" y="31"/>
                </a:lnTo>
                <a:lnTo>
                  <a:pt x="323" y="62"/>
                </a:lnTo>
                <a:lnTo>
                  <a:pt x="306" y="72"/>
                </a:lnTo>
                <a:lnTo>
                  <a:pt x="311" y="81"/>
                </a:lnTo>
                <a:lnTo>
                  <a:pt x="479" y="19"/>
                </a:lnTo>
                <a:lnTo>
                  <a:pt x="4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1" name="Freeform 103"/>
          <p:cNvSpPr>
            <a:spLocks noEditPoints="1"/>
          </p:cNvSpPr>
          <p:nvPr/>
        </p:nvSpPr>
        <p:spPr bwMode="auto">
          <a:xfrm rot="16613425">
            <a:off x="4777893" y="5468445"/>
            <a:ext cx="22735" cy="191631"/>
          </a:xfrm>
          <a:custGeom>
            <a:avLst/>
            <a:gdLst>
              <a:gd name="T0" fmla="*/ 2 w 3"/>
              <a:gd name="T1" fmla="*/ 16 h 25"/>
              <a:gd name="T2" fmla="*/ 1 w 3"/>
              <a:gd name="T3" fmla="*/ 16 h 25"/>
              <a:gd name="T4" fmla="*/ 2 w 3"/>
              <a:gd name="T5" fmla="*/ 25 h 25"/>
              <a:gd name="T6" fmla="*/ 3 w 3"/>
              <a:gd name="T7" fmla="*/ 24 h 25"/>
              <a:gd name="T8" fmla="*/ 2 w 3"/>
              <a:gd name="T9" fmla="*/ 16 h 25"/>
              <a:gd name="T10" fmla="*/ 1 w 3"/>
              <a:gd name="T11" fmla="*/ 0 h 25"/>
              <a:gd name="T12" fmla="*/ 0 w 3"/>
              <a:gd name="T13" fmla="*/ 0 h 25"/>
              <a:gd name="T14" fmla="*/ 0 w 3"/>
              <a:gd name="T15" fmla="*/ 7 h 25"/>
              <a:gd name="T16" fmla="*/ 1 w 3"/>
              <a:gd name="T17" fmla="*/ 6 h 25"/>
              <a:gd name="T18" fmla="*/ 1 w 3"/>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5">
                <a:moveTo>
                  <a:pt x="2" y="16"/>
                </a:moveTo>
                <a:cubicBezTo>
                  <a:pt x="1" y="16"/>
                  <a:pt x="1" y="16"/>
                  <a:pt x="1" y="16"/>
                </a:cubicBezTo>
                <a:cubicBezTo>
                  <a:pt x="1" y="19"/>
                  <a:pt x="1" y="22"/>
                  <a:pt x="2" y="25"/>
                </a:cubicBezTo>
                <a:cubicBezTo>
                  <a:pt x="3" y="24"/>
                  <a:pt x="3" y="24"/>
                  <a:pt x="3" y="24"/>
                </a:cubicBezTo>
                <a:cubicBezTo>
                  <a:pt x="3" y="22"/>
                  <a:pt x="2" y="19"/>
                  <a:pt x="2" y="16"/>
                </a:cubicBezTo>
                <a:moveTo>
                  <a:pt x="1" y="0"/>
                </a:moveTo>
                <a:cubicBezTo>
                  <a:pt x="0" y="0"/>
                  <a:pt x="0" y="0"/>
                  <a:pt x="0" y="0"/>
                </a:cubicBezTo>
                <a:cubicBezTo>
                  <a:pt x="0" y="7"/>
                  <a:pt x="0" y="7"/>
                  <a:pt x="0" y="7"/>
                </a:cubicBezTo>
                <a:cubicBezTo>
                  <a:pt x="1" y="6"/>
                  <a:pt x="1" y="6"/>
                  <a:pt x="1" y="6"/>
                </a:cubicBezTo>
                <a:cubicBezTo>
                  <a:pt x="1" y="4"/>
                  <a:pt x="1" y="2"/>
                  <a:pt x="1" y="0"/>
                </a:cubicBezTo>
              </a:path>
            </a:pathLst>
          </a:custGeom>
          <a:solidFill>
            <a:srgbClr val="C9CAC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2" name="Freeform 104"/>
          <p:cNvSpPr/>
          <p:nvPr/>
        </p:nvSpPr>
        <p:spPr bwMode="auto">
          <a:xfrm rot="16613425">
            <a:off x="4489915" y="4165620"/>
            <a:ext cx="162400" cy="45473"/>
          </a:xfrm>
          <a:custGeom>
            <a:avLst/>
            <a:gdLst>
              <a:gd name="T0" fmla="*/ 50 w 50"/>
              <a:gd name="T1" fmla="*/ 0 h 14"/>
              <a:gd name="T2" fmla="*/ 0 w 50"/>
              <a:gd name="T3" fmla="*/ 9 h 14"/>
              <a:gd name="T4" fmla="*/ 10 w 50"/>
              <a:gd name="T5" fmla="*/ 14 h 14"/>
              <a:gd name="T6" fmla="*/ 50 w 50"/>
              <a:gd name="T7" fmla="*/ 0 h 14"/>
            </a:gdLst>
            <a:ahLst/>
            <a:cxnLst>
              <a:cxn ang="0">
                <a:pos x="T0" y="T1"/>
              </a:cxn>
              <a:cxn ang="0">
                <a:pos x="T2" y="T3"/>
              </a:cxn>
              <a:cxn ang="0">
                <a:pos x="T4" y="T5"/>
              </a:cxn>
              <a:cxn ang="0">
                <a:pos x="T6" y="T7"/>
              </a:cxn>
            </a:cxnLst>
            <a:rect l="0" t="0" r="r" b="b"/>
            <a:pathLst>
              <a:path w="50" h="14">
                <a:moveTo>
                  <a:pt x="50" y="0"/>
                </a:moveTo>
                <a:lnTo>
                  <a:pt x="0" y="9"/>
                </a:lnTo>
                <a:lnTo>
                  <a:pt x="10" y="14"/>
                </a:lnTo>
                <a:lnTo>
                  <a:pt x="50" y="0"/>
                </a:lnTo>
                <a:close/>
              </a:path>
            </a:pathLst>
          </a:custGeom>
          <a:solidFill>
            <a:srgbClr val="3A3E4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3" name="Freeform 105"/>
          <p:cNvSpPr/>
          <p:nvPr/>
        </p:nvSpPr>
        <p:spPr bwMode="auto">
          <a:xfrm rot="16613425">
            <a:off x="4489915" y="4165620"/>
            <a:ext cx="162400" cy="45473"/>
          </a:xfrm>
          <a:custGeom>
            <a:avLst/>
            <a:gdLst>
              <a:gd name="T0" fmla="*/ 50 w 50"/>
              <a:gd name="T1" fmla="*/ 0 h 14"/>
              <a:gd name="T2" fmla="*/ 0 w 50"/>
              <a:gd name="T3" fmla="*/ 9 h 14"/>
              <a:gd name="T4" fmla="*/ 10 w 50"/>
              <a:gd name="T5" fmla="*/ 14 h 14"/>
              <a:gd name="T6" fmla="*/ 50 w 50"/>
              <a:gd name="T7" fmla="*/ 0 h 14"/>
            </a:gdLst>
            <a:ahLst/>
            <a:cxnLst>
              <a:cxn ang="0">
                <a:pos x="T0" y="T1"/>
              </a:cxn>
              <a:cxn ang="0">
                <a:pos x="T2" y="T3"/>
              </a:cxn>
              <a:cxn ang="0">
                <a:pos x="T4" y="T5"/>
              </a:cxn>
              <a:cxn ang="0">
                <a:pos x="T6" y="T7"/>
              </a:cxn>
            </a:cxnLst>
            <a:rect l="0" t="0" r="r" b="b"/>
            <a:pathLst>
              <a:path w="50" h="14">
                <a:moveTo>
                  <a:pt x="50" y="0"/>
                </a:moveTo>
                <a:lnTo>
                  <a:pt x="0" y="9"/>
                </a:lnTo>
                <a:lnTo>
                  <a:pt x="10" y="14"/>
                </a:lnTo>
                <a:lnTo>
                  <a:pt x="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4" name="Freeform 108"/>
          <p:cNvSpPr/>
          <p:nvPr/>
        </p:nvSpPr>
        <p:spPr bwMode="auto">
          <a:xfrm rot="16613425">
            <a:off x="3092232" y="3015565"/>
            <a:ext cx="110432" cy="1000381"/>
          </a:xfrm>
          <a:custGeom>
            <a:avLst/>
            <a:gdLst>
              <a:gd name="T0" fmla="*/ 0 w 34"/>
              <a:gd name="T1" fmla="*/ 0 h 308"/>
              <a:gd name="T2" fmla="*/ 0 w 34"/>
              <a:gd name="T3" fmla="*/ 308 h 308"/>
              <a:gd name="T4" fmla="*/ 34 w 34"/>
              <a:gd name="T5" fmla="*/ 275 h 308"/>
              <a:gd name="T6" fmla="*/ 0 w 34"/>
              <a:gd name="T7" fmla="*/ 0 h 308"/>
            </a:gdLst>
            <a:ahLst/>
            <a:cxnLst>
              <a:cxn ang="0">
                <a:pos x="T0" y="T1"/>
              </a:cxn>
              <a:cxn ang="0">
                <a:pos x="T2" y="T3"/>
              </a:cxn>
              <a:cxn ang="0">
                <a:pos x="T4" y="T5"/>
              </a:cxn>
              <a:cxn ang="0">
                <a:pos x="T6" y="T7"/>
              </a:cxn>
            </a:cxnLst>
            <a:rect l="0" t="0" r="r" b="b"/>
            <a:pathLst>
              <a:path w="34" h="308">
                <a:moveTo>
                  <a:pt x="0" y="0"/>
                </a:moveTo>
                <a:lnTo>
                  <a:pt x="0" y="308"/>
                </a:lnTo>
                <a:lnTo>
                  <a:pt x="34" y="27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5" name="Freeform 114"/>
          <p:cNvSpPr/>
          <p:nvPr/>
        </p:nvSpPr>
        <p:spPr bwMode="auto">
          <a:xfrm rot="16613425">
            <a:off x="2437976" y="3480496"/>
            <a:ext cx="191631" cy="1698700"/>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6" name="Freeform 120"/>
          <p:cNvSpPr>
            <a:spLocks noEditPoints="1"/>
          </p:cNvSpPr>
          <p:nvPr/>
        </p:nvSpPr>
        <p:spPr bwMode="auto">
          <a:xfrm rot="16613425">
            <a:off x="3070171" y="1999677"/>
            <a:ext cx="1169277" cy="717805"/>
          </a:xfrm>
          <a:custGeom>
            <a:avLst/>
            <a:gdLst>
              <a:gd name="T0" fmla="*/ 150 w 152"/>
              <a:gd name="T1" fmla="*/ 84 h 93"/>
              <a:gd name="T2" fmla="*/ 149 w 152"/>
              <a:gd name="T3" fmla="*/ 93 h 93"/>
              <a:gd name="T4" fmla="*/ 151 w 152"/>
              <a:gd name="T5" fmla="*/ 93 h 93"/>
              <a:gd name="T6" fmla="*/ 152 w 152"/>
              <a:gd name="T7" fmla="*/ 84 h 93"/>
              <a:gd name="T8" fmla="*/ 150 w 152"/>
              <a:gd name="T9" fmla="*/ 84 h 93"/>
              <a:gd name="T10" fmla="*/ 152 w 152"/>
              <a:gd name="T11" fmla="*/ 66 h 93"/>
              <a:gd name="T12" fmla="*/ 149 w 152"/>
              <a:gd name="T13" fmla="*/ 66 h 93"/>
              <a:gd name="T14" fmla="*/ 150 w 152"/>
              <a:gd name="T15" fmla="*/ 75 h 93"/>
              <a:gd name="T16" fmla="*/ 152 w 152"/>
              <a:gd name="T17" fmla="*/ 75 h 93"/>
              <a:gd name="T18" fmla="*/ 152 w 152"/>
              <a:gd name="T19" fmla="*/ 66 h 93"/>
              <a:gd name="T20" fmla="*/ 147 w 152"/>
              <a:gd name="T21" fmla="*/ 47 h 93"/>
              <a:gd name="T22" fmla="*/ 145 w 152"/>
              <a:gd name="T23" fmla="*/ 48 h 93"/>
              <a:gd name="T24" fmla="*/ 148 w 152"/>
              <a:gd name="T25" fmla="*/ 57 h 93"/>
              <a:gd name="T26" fmla="*/ 150 w 152"/>
              <a:gd name="T27" fmla="*/ 56 h 93"/>
              <a:gd name="T28" fmla="*/ 147 w 152"/>
              <a:gd name="T29" fmla="*/ 47 h 93"/>
              <a:gd name="T30" fmla="*/ 136 w 152"/>
              <a:gd name="T31" fmla="*/ 31 h 93"/>
              <a:gd name="T32" fmla="*/ 134 w 152"/>
              <a:gd name="T33" fmla="*/ 31 h 93"/>
              <a:gd name="T34" fmla="*/ 140 w 152"/>
              <a:gd name="T35" fmla="*/ 39 h 93"/>
              <a:gd name="T36" fmla="*/ 142 w 152"/>
              <a:gd name="T37" fmla="*/ 39 h 93"/>
              <a:gd name="T38" fmla="*/ 136 w 152"/>
              <a:gd name="T39" fmla="*/ 31 h 93"/>
              <a:gd name="T40" fmla="*/ 118 w 152"/>
              <a:gd name="T41" fmla="*/ 17 h 93"/>
              <a:gd name="T42" fmla="*/ 117 w 152"/>
              <a:gd name="T43" fmla="*/ 18 h 93"/>
              <a:gd name="T44" fmla="*/ 126 w 152"/>
              <a:gd name="T45" fmla="*/ 24 h 93"/>
              <a:gd name="T46" fmla="*/ 128 w 152"/>
              <a:gd name="T47" fmla="*/ 23 h 93"/>
              <a:gd name="T48" fmla="*/ 118 w 152"/>
              <a:gd name="T49" fmla="*/ 17 h 93"/>
              <a:gd name="T50" fmla="*/ 97 w 152"/>
              <a:gd name="T51" fmla="*/ 8 h 93"/>
              <a:gd name="T52" fmla="*/ 96 w 152"/>
              <a:gd name="T53" fmla="*/ 10 h 93"/>
              <a:gd name="T54" fmla="*/ 107 w 152"/>
              <a:gd name="T55" fmla="*/ 14 h 93"/>
              <a:gd name="T56" fmla="*/ 108 w 152"/>
              <a:gd name="T57" fmla="*/ 12 h 93"/>
              <a:gd name="T58" fmla="*/ 97 w 152"/>
              <a:gd name="T59" fmla="*/ 8 h 93"/>
              <a:gd name="T60" fmla="*/ 73 w 152"/>
              <a:gd name="T61" fmla="*/ 3 h 93"/>
              <a:gd name="T62" fmla="*/ 73 w 152"/>
              <a:gd name="T63" fmla="*/ 5 h 93"/>
              <a:gd name="T64" fmla="*/ 85 w 152"/>
              <a:gd name="T65" fmla="*/ 7 h 93"/>
              <a:gd name="T66" fmla="*/ 85 w 152"/>
              <a:gd name="T67" fmla="*/ 5 h 93"/>
              <a:gd name="T68" fmla="*/ 73 w 152"/>
              <a:gd name="T69" fmla="*/ 3 h 93"/>
              <a:gd name="T70" fmla="*/ 12 w 152"/>
              <a:gd name="T71" fmla="*/ 1 h 93"/>
              <a:gd name="T72" fmla="*/ 0 w 152"/>
              <a:gd name="T73" fmla="*/ 2 h 93"/>
              <a:gd name="T74" fmla="*/ 0 w 152"/>
              <a:gd name="T75" fmla="*/ 3 h 93"/>
              <a:gd name="T76" fmla="*/ 12 w 152"/>
              <a:gd name="T77" fmla="*/ 3 h 93"/>
              <a:gd name="T78" fmla="*/ 12 w 152"/>
              <a:gd name="T79" fmla="*/ 1 h 93"/>
              <a:gd name="T80" fmla="*/ 49 w 152"/>
              <a:gd name="T81" fmla="*/ 1 h 93"/>
              <a:gd name="T82" fmla="*/ 49 w 152"/>
              <a:gd name="T83" fmla="*/ 2 h 93"/>
              <a:gd name="T84" fmla="*/ 61 w 152"/>
              <a:gd name="T85" fmla="*/ 3 h 93"/>
              <a:gd name="T86" fmla="*/ 61 w 152"/>
              <a:gd name="T87" fmla="*/ 2 h 93"/>
              <a:gd name="T88" fmla="*/ 49 w 152"/>
              <a:gd name="T89" fmla="*/ 1 h 93"/>
              <a:gd name="T90" fmla="*/ 36 w 152"/>
              <a:gd name="T91" fmla="*/ 0 h 93"/>
              <a:gd name="T92" fmla="*/ 33 w 152"/>
              <a:gd name="T93" fmla="*/ 0 h 93"/>
              <a:gd name="T94" fmla="*/ 24 w 152"/>
              <a:gd name="T95" fmla="*/ 1 h 93"/>
              <a:gd name="T96" fmla="*/ 24 w 152"/>
              <a:gd name="T97" fmla="*/ 2 h 93"/>
              <a:gd name="T98" fmla="*/ 33 w 152"/>
              <a:gd name="T99" fmla="*/ 2 h 93"/>
              <a:gd name="T100" fmla="*/ 36 w 152"/>
              <a:gd name="T101" fmla="*/ 2 h 93"/>
              <a:gd name="T102" fmla="*/ 36 w 152"/>
              <a:gd name="T10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93">
                <a:moveTo>
                  <a:pt x="150" y="84"/>
                </a:moveTo>
                <a:cubicBezTo>
                  <a:pt x="150" y="87"/>
                  <a:pt x="149" y="90"/>
                  <a:pt x="149" y="93"/>
                </a:cubicBezTo>
                <a:cubicBezTo>
                  <a:pt x="151" y="93"/>
                  <a:pt x="151" y="93"/>
                  <a:pt x="151" y="93"/>
                </a:cubicBezTo>
                <a:cubicBezTo>
                  <a:pt x="151" y="90"/>
                  <a:pt x="152" y="87"/>
                  <a:pt x="152" y="84"/>
                </a:cubicBezTo>
                <a:cubicBezTo>
                  <a:pt x="150" y="84"/>
                  <a:pt x="150" y="84"/>
                  <a:pt x="150" y="84"/>
                </a:cubicBezTo>
                <a:moveTo>
                  <a:pt x="152" y="66"/>
                </a:moveTo>
                <a:cubicBezTo>
                  <a:pt x="149" y="66"/>
                  <a:pt x="149" y="66"/>
                  <a:pt x="149" y="66"/>
                </a:cubicBezTo>
                <a:cubicBezTo>
                  <a:pt x="150" y="69"/>
                  <a:pt x="150" y="72"/>
                  <a:pt x="150" y="75"/>
                </a:cubicBezTo>
                <a:cubicBezTo>
                  <a:pt x="152" y="75"/>
                  <a:pt x="152" y="75"/>
                  <a:pt x="152" y="75"/>
                </a:cubicBezTo>
                <a:cubicBezTo>
                  <a:pt x="152" y="72"/>
                  <a:pt x="152" y="69"/>
                  <a:pt x="152" y="66"/>
                </a:cubicBezTo>
                <a:moveTo>
                  <a:pt x="147" y="47"/>
                </a:moveTo>
                <a:cubicBezTo>
                  <a:pt x="145" y="48"/>
                  <a:pt x="145" y="48"/>
                  <a:pt x="145" y="48"/>
                </a:cubicBezTo>
                <a:cubicBezTo>
                  <a:pt x="146" y="51"/>
                  <a:pt x="147" y="54"/>
                  <a:pt x="148" y="57"/>
                </a:cubicBezTo>
                <a:cubicBezTo>
                  <a:pt x="150" y="56"/>
                  <a:pt x="150" y="56"/>
                  <a:pt x="150" y="56"/>
                </a:cubicBezTo>
                <a:cubicBezTo>
                  <a:pt x="149" y="53"/>
                  <a:pt x="148" y="50"/>
                  <a:pt x="147" y="47"/>
                </a:cubicBezTo>
                <a:moveTo>
                  <a:pt x="136" y="31"/>
                </a:moveTo>
                <a:cubicBezTo>
                  <a:pt x="134" y="31"/>
                  <a:pt x="134" y="31"/>
                  <a:pt x="134" y="31"/>
                </a:cubicBezTo>
                <a:cubicBezTo>
                  <a:pt x="136" y="34"/>
                  <a:pt x="138" y="37"/>
                  <a:pt x="140" y="39"/>
                </a:cubicBezTo>
                <a:cubicBezTo>
                  <a:pt x="142" y="39"/>
                  <a:pt x="142" y="39"/>
                  <a:pt x="142" y="39"/>
                </a:cubicBezTo>
                <a:cubicBezTo>
                  <a:pt x="140" y="36"/>
                  <a:pt x="138" y="33"/>
                  <a:pt x="136" y="31"/>
                </a:cubicBezTo>
                <a:moveTo>
                  <a:pt x="118" y="17"/>
                </a:moveTo>
                <a:cubicBezTo>
                  <a:pt x="117" y="18"/>
                  <a:pt x="117" y="18"/>
                  <a:pt x="117" y="18"/>
                </a:cubicBezTo>
                <a:cubicBezTo>
                  <a:pt x="120" y="20"/>
                  <a:pt x="123" y="22"/>
                  <a:pt x="126" y="24"/>
                </a:cubicBezTo>
                <a:cubicBezTo>
                  <a:pt x="128" y="23"/>
                  <a:pt x="128" y="23"/>
                  <a:pt x="128" y="23"/>
                </a:cubicBezTo>
                <a:cubicBezTo>
                  <a:pt x="125" y="21"/>
                  <a:pt x="122" y="19"/>
                  <a:pt x="118" y="17"/>
                </a:cubicBezTo>
                <a:moveTo>
                  <a:pt x="97" y="8"/>
                </a:moveTo>
                <a:cubicBezTo>
                  <a:pt x="96" y="10"/>
                  <a:pt x="96" y="10"/>
                  <a:pt x="96" y="10"/>
                </a:cubicBezTo>
                <a:cubicBezTo>
                  <a:pt x="100" y="11"/>
                  <a:pt x="104" y="12"/>
                  <a:pt x="107" y="14"/>
                </a:cubicBezTo>
                <a:cubicBezTo>
                  <a:pt x="108" y="12"/>
                  <a:pt x="108" y="12"/>
                  <a:pt x="108" y="12"/>
                </a:cubicBezTo>
                <a:cubicBezTo>
                  <a:pt x="104" y="11"/>
                  <a:pt x="101" y="9"/>
                  <a:pt x="97" y="8"/>
                </a:cubicBezTo>
                <a:moveTo>
                  <a:pt x="73" y="3"/>
                </a:moveTo>
                <a:cubicBezTo>
                  <a:pt x="73" y="5"/>
                  <a:pt x="73" y="5"/>
                  <a:pt x="73" y="5"/>
                </a:cubicBezTo>
                <a:cubicBezTo>
                  <a:pt x="77" y="5"/>
                  <a:pt x="81" y="6"/>
                  <a:pt x="85" y="7"/>
                </a:cubicBezTo>
                <a:cubicBezTo>
                  <a:pt x="85" y="5"/>
                  <a:pt x="85" y="5"/>
                  <a:pt x="85" y="5"/>
                </a:cubicBezTo>
                <a:cubicBezTo>
                  <a:pt x="81" y="4"/>
                  <a:pt x="77" y="4"/>
                  <a:pt x="73" y="3"/>
                </a:cubicBezTo>
                <a:moveTo>
                  <a:pt x="12" y="1"/>
                </a:moveTo>
                <a:cubicBezTo>
                  <a:pt x="8" y="1"/>
                  <a:pt x="4" y="2"/>
                  <a:pt x="0" y="2"/>
                </a:cubicBezTo>
                <a:cubicBezTo>
                  <a:pt x="0" y="3"/>
                  <a:pt x="0" y="3"/>
                  <a:pt x="0" y="3"/>
                </a:cubicBezTo>
                <a:cubicBezTo>
                  <a:pt x="4" y="3"/>
                  <a:pt x="8" y="3"/>
                  <a:pt x="12" y="3"/>
                </a:cubicBezTo>
                <a:cubicBezTo>
                  <a:pt x="12" y="1"/>
                  <a:pt x="12" y="1"/>
                  <a:pt x="12" y="1"/>
                </a:cubicBezTo>
                <a:moveTo>
                  <a:pt x="49" y="1"/>
                </a:moveTo>
                <a:cubicBezTo>
                  <a:pt x="49" y="2"/>
                  <a:pt x="49" y="2"/>
                  <a:pt x="49" y="2"/>
                </a:cubicBezTo>
                <a:cubicBezTo>
                  <a:pt x="53" y="3"/>
                  <a:pt x="57" y="3"/>
                  <a:pt x="61" y="3"/>
                </a:cubicBezTo>
                <a:cubicBezTo>
                  <a:pt x="61" y="2"/>
                  <a:pt x="61" y="2"/>
                  <a:pt x="61" y="2"/>
                </a:cubicBezTo>
                <a:cubicBezTo>
                  <a:pt x="57" y="1"/>
                  <a:pt x="53" y="1"/>
                  <a:pt x="49" y="1"/>
                </a:cubicBezTo>
                <a:moveTo>
                  <a:pt x="36" y="0"/>
                </a:moveTo>
                <a:cubicBezTo>
                  <a:pt x="35" y="0"/>
                  <a:pt x="34" y="0"/>
                  <a:pt x="33" y="0"/>
                </a:cubicBezTo>
                <a:cubicBezTo>
                  <a:pt x="30" y="0"/>
                  <a:pt x="27" y="1"/>
                  <a:pt x="24" y="1"/>
                </a:cubicBezTo>
                <a:cubicBezTo>
                  <a:pt x="24" y="2"/>
                  <a:pt x="24" y="2"/>
                  <a:pt x="24" y="2"/>
                </a:cubicBezTo>
                <a:cubicBezTo>
                  <a:pt x="27" y="2"/>
                  <a:pt x="30" y="2"/>
                  <a:pt x="33" y="2"/>
                </a:cubicBezTo>
                <a:cubicBezTo>
                  <a:pt x="34" y="2"/>
                  <a:pt x="35" y="2"/>
                  <a:pt x="36" y="2"/>
                </a:cubicBezTo>
                <a:cubicBezTo>
                  <a:pt x="36" y="0"/>
                  <a:pt x="36" y="0"/>
                  <a:pt x="36"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7" name="Freeform 125"/>
          <p:cNvSpPr>
            <a:spLocks noEditPoints="1"/>
          </p:cNvSpPr>
          <p:nvPr/>
        </p:nvSpPr>
        <p:spPr bwMode="auto">
          <a:xfrm rot="16613425">
            <a:off x="4123584" y="1472142"/>
            <a:ext cx="883454" cy="2280090"/>
          </a:xfrm>
          <a:custGeom>
            <a:avLst/>
            <a:gdLst>
              <a:gd name="T0" fmla="*/ 28 w 115"/>
              <a:gd name="T1" fmla="*/ 287 h 296"/>
              <a:gd name="T2" fmla="*/ 24 w 115"/>
              <a:gd name="T3" fmla="*/ 296 h 296"/>
              <a:gd name="T4" fmla="*/ 22 w 115"/>
              <a:gd name="T5" fmla="*/ 295 h 296"/>
              <a:gd name="T6" fmla="*/ 38 w 115"/>
              <a:gd name="T7" fmla="*/ 271 h 296"/>
              <a:gd name="T8" fmla="*/ 34 w 115"/>
              <a:gd name="T9" fmla="*/ 280 h 296"/>
              <a:gd name="T10" fmla="*/ 42 w 115"/>
              <a:gd name="T11" fmla="*/ 263 h 296"/>
              <a:gd name="T12" fmla="*/ 49 w 115"/>
              <a:gd name="T13" fmla="*/ 256 h 296"/>
              <a:gd name="T14" fmla="*/ 42 w 115"/>
              <a:gd name="T15" fmla="*/ 263 h 296"/>
              <a:gd name="T16" fmla="*/ 56 w 115"/>
              <a:gd name="T17" fmla="*/ 239 h 296"/>
              <a:gd name="T18" fmla="*/ 53 w 115"/>
              <a:gd name="T19" fmla="*/ 248 h 296"/>
              <a:gd name="T20" fmla="*/ 62 w 115"/>
              <a:gd name="T21" fmla="*/ 232 h 296"/>
              <a:gd name="T22" fmla="*/ 61 w 115"/>
              <a:gd name="T23" fmla="*/ 231 h 296"/>
              <a:gd name="T24" fmla="*/ 67 w 115"/>
              <a:gd name="T25" fmla="*/ 224 h 296"/>
              <a:gd name="T26" fmla="*/ 61 w 115"/>
              <a:gd name="T27" fmla="*/ 231 h 296"/>
              <a:gd name="T28" fmla="*/ 74 w 115"/>
              <a:gd name="T29" fmla="*/ 207 h 296"/>
              <a:gd name="T30" fmla="*/ 71 w 115"/>
              <a:gd name="T31" fmla="*/ 216 h 296"/>
              <a:gd name="T32" fmla="*/ 78 w 115"/>
              <a:gd name="T33" fmla="*/ 198 h 296"/>
              <a:gd name="T34" fmla="*/ 83 w 115"/>
              <a:gd name="T35" fmla="*/ 191 h 296"/>
              <a:gd name="T36" fmla="*/ 78 w 115"/>
              <a:gd name="T37" fmla="*/ 198 h 296"/>
              <a:gd name="T38" fmla="*/ 89 w 115"/>
              <a:gd name="T39" fmla="*/ 173 h 296"/>
              <a:gd name="T40" fmla="*/ 87 w 115"/>
              <a:gd name="T41" fmla="*/ 182 h 296"/>
              <a:gd name="T42" fmla="*/ 93 w 115"/>
              <a:gd name="T43" fmla="*/ 164 h 296"/>
              <a:gd name="T44" fmla="*/ 98 w 115"/>
              <a:gd name="T45" fmla="*/ 156 h 296"/>
              <a:gd name="T46" fmla="*/ 93 w 115"/>
              <a:gd name="T47" fmla="*/ 164 h 296"/>
              <a:gd name="T48" fmla="*/ 102 w 115"/>
              <a:gd name="T49" fmla="*/ 138 h 296"/>
              <a:gd name="T50" fmla="*/ 101 w 115"/>
              <a:gd name="T51" fmla="*/ 148 h 296"/>
              <a:gd name="T52" fmla="*/ 105 w 115"/>
              <a:gd name="T53" fmla="*/ 129 h 296"/>
              <a:gd name="T54" fmla="*/ 109 w 115"/>
              <a:gd name="T55" fmla="*/ 121 h 296"/>
              <a:gd name="T56" fmla="*/ 105 w 115"/>
              <a:gd name="T57" fmla="*/ 129 h 296"/>
              <a:gd name="T58" fmla="*/ 111 w 115"/>
              <a:gd name="T59" fmla="*/ 102 h 296"/>
              <a:gd name="T60" fmla="*/ 111 w 115"/>
              <a:gd name="T61" fmla="*/ 112 h 296"/>
              <a:gd name="T62" fmla="*/ 113 w 115"/>
              <a:gd name="T63" fmla="*/ 93 h 296"/>
              <a:gd name="T64" fmla="*/ 115 w 115"/>
              <a:gd name="T65" fmla="*/ 84 h 296"/>
              <a:gd name="T66" fmla="*/ 113 w 115"/>
              <a:gd name="T67" fmla="*/ 93 h 296"/>
              <a:gd name="T68" fmla="*/ 115 w 115"/>
              <a:gd name="T69" fmla="*/ 66 h 296"/>
              <a:gd name="T70" fmla="*/ 114 w 115"/>
              <a:gd name="T71" fmla="*/ 75 h 296"/>
              <a:gd name="T72" fmla="*/ 109 w 115"/>
              <a:gd name="T73" fmla="*/ 48 h 296"/>
              <a:gd name="T74" fmla="*/ 113 w 115"/>
              <a:gd name="T75" fmla="*/ 56 h 296"/>
              <a:gd name="T76" fmla="*/ 109 w 115"/>
              <a:gd name="T77" fmla="*/ 48 h 296"/>
              <a:gd name="T78" fmla="*/ 103 w 115"/>
              <a:gd name="T79" fmla="*/ 31 h 296"/>
              <a:gd name="T80" fmla="*/ 106 w 115"/>
              <a:gd name="T81" fmla="*/ 39 h 296"/>
              <a:gd name="T82" fmla="*/ 89 w 115"/>
              <a:gd name="T83" fmla="*/ 18 h 296"/>
              <a:gd name="T84" fmla="*/ 97 w 115"/>
              <a:gd name="T85" fmla="*/ 23 h 296"/>
              <a:gd name="T86" fmla="*/ 89 w 115"/>
              <a:gd name="T87" fmla="*/ 18 h 296"/>
              <a:gd name="T88" fmla="*/ 73 w 115"/>
              <a:gd name="T89" fmla="*/ 8 h 296"/>
              <a:gd name="T90" fmla="*/ 81 w 115"/>
              <a:gd name="T91" fmla="*/ 14 h 296"/>
              <a:gd name="T92" fmla="*/ 55 w 115"/>
              <a:gd name="T93" fmla="*/ 5 h 296"/>
              <a:gd name="T94" fmla="*/ 64 w 115"/>
              <a:gd name="T95" fmla="*/ 5 h 296"/>
              <a:gd name="T96" fmla="*/ 55 w 115"/>
              <a:gd name="T97" fmla="*/ 5 h 296"/>
              <a:gd name="T98" fmla="*/ 9 w 115"/>
              <a:gd name="T99" fmla="*/ 1 h 296"/>
              <a:gd name="T100" fmla="*/ 0 w 115"/>
              <a:gd name="T101" fmla="*/ 3 h 296"/>
              <a:gd name="T102" fmla="*/ 37 w 115"/>
              <a:gd name="T103" fmla="*/ 2 h 296"/>
              <a:gd name="T104" fmla="*/ 46 w 115"/>
              <a:gd name="T105" fmla="*/ 2 h 296"/>
              <a:gd name="T106" fmla="*/ 37 w 115"/>
              <a:gd name="T107" fmla="*/ 2 h 296"/>
              <a:gd name="T108" fmla="*/ 25 w 115"/>
              <a:gd name="T109" fmla="*/ 0 h 296"/>
              <a:gd name="T110" fmla="*/ 27 w 115"/>
              <a:gd name="T111" fmla="*/ 2 h 296"/>
              <a:gd name="T112" fmla="*/ 18 w 115"/>
              <a:gd name="T113" fmla="*/ 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296">
                <a:moveTo>
                  <a:pt x="22" y="295"/>
                </a:moveTo>
                <a:cubicBezTo>
                  <a:pt x="22" y="295"/>
                  <a:pt x="24" y="292"/>
                  <a:pt x="28" y="287"/>
                </a:cubicBezTo>
                <a:cubicBezTo>
                  <a:pt x="29" y="288"/>
                  <a:pt x="29" y="288"/>
                  <a:pt x="29" y="288"/>
                </a:cubicBezTo>
                <a:cubicBezTo>
                  <a:pt x="26" y="293"/>
                  <a:pt x="24" y="296"/>
                  <a:pt x="24" y="296"/>
                </a:cubicBezTo>
                <a:cubicBezTo>
                  <a:pt x="24" y="296"/>
                  <a:pt x="24" y="296"/>
                  <a:pt x="24" y="296"/>
                </a:cubicBezTo>
                <a:lnTo>
                  <a:pt x="22" y="295"/>
                </a:lnTo>
                <a:close/>
                <a:moveTo>
                  <a:pt x="33" y="279"/>
                </a:moveTo>
                <a:cubicBezTo>
                  <a:pt x="34" y="277"/>
                  <a:pt x="36" y="274"/>
                  <a:pt x="38" y="271"/>
                </a:cubicBezTo>
                <a:cubicBezTo>
                  <a:pt x="39" y="272"/>
                  <a:pt x="39" y="272"/>
                  <a:pt x="39" y="272"/>
                </a:cubicBezTo>
                <a:cubicBezTo>
                  <a:pt x="37" y="275"/>
                  <a:pt x="35" y="278"/>
                  <a:pt x="34" y="280"/>
                </a:cubicBezTo>
                <a:lnTo>
                  <a:pt x="33" y="279"/>
                </a:lnTo>
                <a:close/>
                <a:moveTo>
                  <a:pt x="42" y="263"/>
                </a:moveTo>
                <a:cubicBezTo>
                  <a:pt x="44" y="261"/>
                  <a:pt x="46" y="258"/>
                  <a:pt x="47" y="255"/>
                </a:cubicBezTo>
                <a:cubicBezTo>
                  <a:pt x="49" y="256"/>
                  <a:pt x="49" y="256"/>
                  <a:pt x="49" y="256"/>
                </a:cubicBezTo>
                <a:cubicBezTo>
                  <a:pt x="47" y="259"/>
                  <a:pt x="45" y="262"/>
                  <a:pt x="44" y="264"/>
                </a:cubicBezTo>
                <a:lnTo>
                  <a:pt x="42" y="263"/>
                </a:lnTo>
                <a:close/>
                <a:moveTo>
                  <a:pt x="52" y="247"/>
                </a:moveTo>
                <a:cubicBezTo>
                  <a:pt x="53" y="245"/>
                  <a:pt x="55" y="242"/>
                  <a:pt x="56" y="239"/>
                </a:cubicBezTo>
                <a:cubicBezTo>
                  <a:pt x="58" y="240"/>
                  <a:pt x="58" y="240"/>
                  <a:pt x="58" y="240"/>
                </a:cubicBezTo>
                <a:cubicBezTo>
                  <a:pt x="56" y="243"/>
                  <a:pt x="55" y="246"/>
                  <a:pt x="53" y="248"/>
                </a:cubicBezTo>
                <a:lnTo>
                  <a:pt x="52" y="247"/>
                </a:lnTo>
                <a:close/>
                <a:moveTo>
                  <a:pt x="62" y="232"/>
                </a:moveTo>
                <a:cubicBezTo>
                  <a:pt x="62" y="232"/>
                  <a:pt x="62" y="232"/>
                  <a:pt x="62" y="232"/>
                </a:cubicBezTo>
                <a:moveTo>
                  <a:pt x="61" y="231"/>
                </a:moveTo>
                <a:cubicBezTo>
                  <a:pt x="62" y="229"/>
                  <a:pt x="64" y="226"/>
                  <a:pt x="65" y="223"/>
                </a:cubicBezTo>
                <a:cubicBezTo>
                  <a:pt x="67" y="224"/>
                  <a:pt x="67" y="224"/>
                  <a:pt x="67" y="224"/>
                </a:cubicBezTo>
                <a:cubicBezTo>
                  <a:pt x="65" y="227"/>
                  <a:pt x="64" y="229"/>
                  <a:pt x="62" y="232"/>
                </a:cubicBezTo>
                <a:lnTo>
                  <a:pt x="61" y="231"/>
                </a:lnTo>
                <a:close/>
                <a:moveTo>
                  <a:pt x="70" y="215"/>
                </a:moveTo>
                <a:cubicBezTo>
                  <a:pt x="71" y="212"/>
                  <a:pt x="72" y="209"/>
                  <a:pt x="74" y="207"/>
                </a:cubicBezTo>
                <a:cubicBezTo>
                  <a:pt x="75" y="207"/>
                  <a:pt x="75" y="207"/>
                  <a:pt x="75" y="207"/>
                </a:cubicBezTo>
                <a:cubicBezTo>
                  <a:pt x="74" y="210"/>
                  <a:pt x="72" y="213"/>
                  <a:pt x="71" y="216"/>
                </a:cubicBezTo>
                <a:lnTo>
                  <a:pt x="70" y="215"/>
                </a:lnTo>
                <a:close/>
                <a:moveTo>
                  <a:pt x="78" y="198"/>
                </a:moveTo>
                <a:cubicBezTo>
                  <a:pt x="79" y="196"/>
                  <a:pt x="81" y="193"/>
                  <a:pt x="82" y="190"/>
                </a:cubicBezTo>
                <a:cubicBezTo>
                  <a:pt x="83" y="191"/>
                  <a:pt x="83" y="191"/>
                  <a:pt x="83" y="191"/>
                </a:cubicBezTo>
                <a:cubicBezTo>
                  <a:pt x="82" y="193"/>
                  <a:pt x="81" y="196"/>
                  <a:pt x="79" y="199"/>
                </a:cubicBezTo>
                <a:lnTo>
                  <a:pt x="78" y="198"/>
                </a:lnTo>
                <a:close/>
                <a:moveTo>
                  <a:pt x="86" y="182"/>
                </a:moveTo>
                <a:cubicBezTo>
                  <a:pt x="87" y="179"/>
                  <a:pt x="88" y="176"/>
                  <a:pt x="89" y="173"/>
                </a:cubicBezTo>
                <a:cubicBezTo>
                  <a:pt x="91" y="174"/>
                  <a:pt x="91" y="174"/>
                  <a:pt x="91" y="174"/>
                </a:cubicBezTo>
                <a:cubicBezTo>
                  <a:pt x="90" y="176"/>
                  <a:pt x="88" y="179"/>
                  <a:pt x="87" y="182"/>
                </a:cubicBezTo>
                <a:lnTo>
                  <a:pt x="86" y="182"/>
                </a:lnTo>
                <a:close/>
                <a:moveTo>
                  <a:pt x="93" y="164"/>
                </a:moveTo>
                <a:cubicBezTo>
                  <a:pt x="94" y="162"/>
                  <a:pt x="95" y="159"/>
                  <a:pt x="96" y="156"/>
                </a:cubicBezTo>
                <a:cubicBezTo>
                  <a:pt x="98" y="156"/>
                  <a:pt x="98" y="156"/>
                  <a:pt x="98" y="156"/>
                </a:cubicBezTo>
                <a:cubicBezTo>
                  <a:pt x="97" y="159"/>
                  <a:pt x="96" y="162"/>
                  <a:pt x="94" y="165"/>
                </a:cubicBezTo>
                <a:lnTo>
                  <a:pt x="93" y="164"/>
                </a:lnTo>
                <a:close/>
                <a:moveTo>
                  <a:pt x="99" y="147"/>
                </a:moveTo>
                <a:cubicBezTo>
                  <a:pt x="100" y="144"/>
                  <a:pt x="101" y="141"/>
                  <a:pt x="102" y="138"/>
                </a:cubicBezTo>
                <a:cubicBezTo>
                  <a:pt x="104" y="139"/>
                  <a:pt x="104" y="139"/>
                  <a:pt x="104" y="139"/>
                </a:cubicBezTo>
                <a:cubicBezTo>
                  <a:pt x="103" y="142"/>
                  <a:pt x="102" y="145"/>
                  <a:pt x="101" y="148"/>
                </a:cubicBezTo>
                <a:lnTo>
                  <a:pt x="99" y="147"/>
                </a:lnTo>
                <a:close/>
                <a:moveTo>
                  <a:pt x="105" y="129"/>
                </a:moveTo>
                <a:cubicBezTo>
                  <a:pt x="106" y="126"/>
                  <a:pt x="107" y="123"/>
                  <a:pt x="107" y="121"/>
                </a:cubicBezTo>
                <a:cubicBezTo>
                  <a:pt x="109" y="121"/>
                  <a:pt x="109" y="121"/>
                  <a:pt x="109" y="121"/>
                </a:cubicBezTo>
                <a:cubicBezTo>
                  <a:pt x="108" y="124"/>
                  <a:pt x="107" y="127"/>
                  <a:pt x="107" y="130"/>
                </a:cubicBezTo>
                <a:lnTo>
                  <a:pt x="105" y="129"/>
                </a:lnTo>
                <a:close/>
                <a:moveTo>
                  <a:pt x="110" y="112"/>
                </a:moveTo>
                <a:cubicBezTo>
                  <a:pt x="110" y="108"/>
                  <a:pt x="111" y="105"/>
                  <a:pt x="111" y="102"/>
                </a:cubicBezTo>
                <a:cubicBezTo>
                  <a:pt x="113" y="103"/>
                  <a:pt x="113" y="103"/>
                  <a:pt x="113" y="103"/>
                </a:cubicBezTo>
                <a:cubicBezTo>
                  <a:pt x="112" y="106"/>
                  <a:pt x="112" y="109"/>
                  <a:pt x="111" y="112"/>
                </a:cubicBezTo>
                <a:lnTo>
                  <a:pt x="110" y="112"/>
                </a:lnTo>
                <a:close/>
                <a:moveTo>
                  <a:pt x="113" y="93"/>
                </a:moveTo>
                <a:cubicBezTo>
                  <a:pt x="113" y="90"/>
                  <a:pt x="113" y="87"/>
                  <a:pt x="113" y="84"/>
                </a:cubicBezTo>
                <a:cubicBezTo>
                  <a:pt x="115" y="84"/>
                  <a:pt x="115" y="84"/>
                  <a:pt x="115" y="84"/>
                </a:cubicBezTo>
                <a:cubicBezTo>
                  <a:pt x="115" y="87"/>
                  <a:pt x="114" y="90"/>
                  <a:pt x="114" y="93"/>
                </a:cubicBezTo>
                <a:lnTo>
                  <a:pt x="113" y="93"/>
                </a:lnTo>
                <a:close/>
                <a:moveTo>
                  <a:pt x="113" y="66"/>
                </a:moveTo>
                <a:cubicBezTo>
                  <a:pt x="115" y="66"/>
                  <a:pt x="115" y="66"/>
                  <a:pt x="115" y="66"/>
                </a:cubicBezTo>
                <a:cubicBezTo>
                  <a:pt x="115" y="69"/>
                  <a:pt x="115" y="72"/>
                  <a:pt x="115" y="75"/>
                </a:cubicBezTo>
                <a:cubicBezTo>
                  <a:pt x="114" y="75"/>
                  <a:pt x="114" y="75"/>
                  <a:pt x="114" y="75"/>
                </a:cubicBezTo>
                <a:cubicBezTo>
                  <a:pt x="114" y="72"/>
                  <a:pt x="113" y="69"/>
                  <a:pt x="113" y="66"/>
                </a:cubicBezTo>
                <a:close/>
                <a:moveTo>
                  <a:pt x="109" y="48"/>
                </a:moveTo>
                <a:cubicBezTo>
                  <a:pt x="111" y="47"/>
                  <a:pt x="111" y="47"/>
                  <a:pt x="111" y="47"/>
                </a:cubicBezTo>
                <a:cubicBezTo>
                  <a:pt x="112" y="50"/>
                  <a:pt x="113" y="53"/>
                  <a:pt x="113" y="56"/>
                </a:cubicBezTo>
                <a:cubicBezTo>
                  <a:pt x="112" y="57"/>
                  <a:pt x="112" y="57"/>
                  <a:pt x="112" y="57"/>
                </a:cubicBezTo>
                <a:cubicBezTo>
                  <a:pt x="111" y="54"/>
                  <a:pt x="110" y="51"/>
                  <a:pt x="109" y="48"/>
                </a:cubicBezTo>
                <a:close/>
                <a:moveTo>
                  <a:pt x="101" y="31"/>
                </a:moveTo>
                <a:cubicBezTo>
                  <a:pt x="103" y="31"/>
                  <a:pt x="103" y="31"/>
                  <a:pt x="103" y="31"/>
                </a:cubicBezTo>
                <a:cubicBezTo>
                  <a:pt x="104" y="33"/>
                  <a:pt x="106" y="36"/>
                  <a:pt x="107" y="39"/>
                </a:cubicBezTo>
                <a:cubicBezTo>
                  <a:pt x="106" y="39"/>
                  <a:pt x="106" y="39"/>
                  <a:pt x="106" y="39"/>
                </a:cubicBezTo>
                <a:cubicBezTo>
                  <a:pt x="105" y="37"/>
                  <a:pt x="103" y="34"/>
                  <a:pt x="101" y="31"/>
                </a:cubicBezTo>
                <a:close/>
                <a:moveTo>
                  <a:pt x="89" y="18"/>
                </a:moveTo>
                <a:cubicBezTo>
                  <a:pt x="89" y="17"/>
                  <a:pt x="89" y="17"/>
                  <a:pt x="89" y="17"/>
                </a:cubicBezTo>
                <a:cubicBezTo>
                  <a:pt x="92" y="19"/>
                  <a:pt x="94" y="21"/>
                  <a:pt x="97" y="23"/>
                </a:cubicBezTo>
                <a:cubicBezTo>
                  <a:pt x="95" y="24"/>
                  <a:pt x="95" y="24"/>
                  <a:pt x="95" y="24"/>
                </a:cubicBezTo>
                <a:cubicBezTo>
                  <a:pt x="93" y="22"/>
                  <a:pt x="91" y="20"/>
                  <a:pt x="89" y="18"/>
                </a:cubicBezTo>
                <a:close/>
                <a:moveTo>
                  <a:pt x="73" y="10"/>
                </a:moveTo>
                <a:cubicBezTo>
                  <a:pt x="73" y="8"/>
                  <a:pt x="73" y="8"/>
                  <a:pt x="73" y="8"/>
                </a:cubicBezTo>
                <a:cubicBezTo>
                  <a:pt x="76" y="9"/>
                  <a:pt x="79" y="11"/>
                  <a:pt x="82" y="12"/>
                </a:cubicBezTo>
                <a:cubicBezTo>
                  <a:pt x="81" y="14"/>
                  <a:pt x="81" y="14"/>
                  <a:pt x="81" y="14"/>
                </a:cubicBezTo>
                <a:cubicBezTo>
                  <a:pt x="78" y="12"/>
                  <a:pt x="76" y="11"/>
                  <a:pt x="73" y="10"/>
                </a:cubicBezTo>
                <a:close/>
                <a:moveTo>
                  <a:pt x="55" y="5"/>
                </a:moveTo>
                <a:cubicBezTo>
                  <a:pt x="55" y="3"/>
                  <a:pt x="55" y="3"/>
                  <a:pt x="55" y="3"/>
                </a:cubicBezTo>
                <a:cubicBezTo>
                  <a:pt x="58" y="4"/>
                  <a:pt x="61" y="4"/>
                  <a:pt x="64" y="5"/>
                </a:cubicBezTo>
                <a:cubicBezTo>
                  <a:pt x="64" y="7"/>
                  <a:pt x="64" y="7"/>
                  <a:pt x="64" y="7"/>
                </a:cubicBezTo>
                <a:cubicBezTo>
                  <a:pt x="61" y="6"/>
                  <a:pt x="58" y="5"/>
                  <a:pt x="55" y="5"/>
                </a:cubicBezTo>
                <a:close/>
                <a:moveTo>
                  <a:pt x="0" y="2"/>
                </a:moveTo>
                <a:cubicBezTo>
                  <a:pt x="3" y="2"/>
                  <a:pt x="6" y="1"/>
                  <a:pt x="9" y="1"/>
                </a:cubicBezTo>
                <a:cubicBezTo>
                  <a:pt x="9" y="3"/>
                  <a:pt x="9" y="3"/>
                  <a:pt x="9" y="3"/>
                </a:cubicBezTo>
                <a:cubicBezTo>
                  <a:pt x="6" y="3"/>
                  <a:pt x="3" y="3"/>
                  <a:pt x="0" y="3"/>
                </a:cubicBezTo>
                <a:lnTo>
                  <a:pt x="0" y="2"/>
                </a:lnTo>
                <a:close/>
                <a:moveTo>
                  <a:pt x="37" y="2"/>
                </a:moveTo>
                <a:cubicBezTo>
                  <a:pt x="37" y="1"/>
                  <a:pt x="37" y="1"/>
                  <a:pt x="37" y="1"/>
                </a:cubicBezTo>
                <a:cubicBezTo>
                  <a:pt x="40" y="1"/>
                  <a:pt x="43" y="1"/>
                  <a:pt x="46" y="2"/>
                </a:cubicBezTo>
                <a:cubicBezTo>
                  <a:pt x="46" y="3"/>
                  <a:pt x="46" y="3"/>
                  <a:pt x="46" y="3"/>
                </a:cubicBezTo>
                <a:cubicBezTo>
                  <a:pt x="43" y="3"/>
                  <a:pt x="40" y="3"/>
                  <a:pt x="37" y="2"/>
                </a:cubicBezTo>
                <a:close/>
                <a:moveTo>
                  <a:pt x="18" y="1"/>
                </a:moveTo>
                <a:cubicBezTo>
                  <a:pt x="21" y="1"/>
                  <a:pt x="23" y="0"/>
                  <a:pt x="25" y="0"/>
                </a:cubicBezTo>
                <a:cubicBezTo>
                  <a:pt x="26" y="0"/>
                  <a:pt x="27" y="0"/>
                  <a:pt x="27" y="1"/>
                </a:cubicBezTo>
                <a:cubicBezTo>
                  <a:pt x="27" y="2"/>
                  <a:pt x="27" y="2"/>
                  <a:pt x="27" y="2"/>
                </a:cubicBezTo>
                <a:cubicBezTo>
                  <a:pt x="27" y="2"/>
                  <a:pt x="26" y="2"/>
                  <a:pt x="25" y="2"/>
                </a:cubicBezTo>
                <a:cubicBezTo>
                  <a:pt x="23" y="2"/>
                  <a:pt x="21" y="2"/>
                  <a:pt x="18" y="2"/>
                </a:cubicBezTo>
                <a:lnTo>
                  <a:pt x="18" y="1"/>
                </a:lnTo>
                <a:close/>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8" name="Freeform 129"/>
          <p:cNvSpPr>
            <a:spLocks noEditPoints="1"/>
          </p:cNvSpPr>
          <p:nvPr/>
        </p:nvSpPr>
        <p:spPr bwMode="auto">
          <a:xfrm rot="15997974">
            <a:off x="4312098" y="2149730"/>
            <a:ext cx="509143" cy="1863955"/>
          </a:xfrm>
          <a:custGeom>
            <a:avLst/>
            <a:gdLst>
              <a:gd name="T0" fmla="*/ 22 w 57"/>
              <a:gd name="T1" fmla="*/ 206 h 206"/>
              <a:gd name="T2" fmla="*/ 27 w 57"/>
              <a:gd name="T3" fmla="*/ 199 h 206"/>
              <a:gd name="T4" fmla="*/ 33 w 57"/>
              <a:gd name="T5" fmla="*/ 181 h 206"/>
              <a:gd name="T6" fmla="*/ 31 w 57"/>
              <a:gd name="T7" fmla="*/ 190 h 206"/>
              <a:gd name="T8" fmla="*/ 33 w 57"/>
              <a:gd name="T9" fmla="*/ 181 h 206"/>
              <a:gd name="T10" fmla="*/ 36 w 57"/>
              <a:gd name="T11" fmla="*/ 172 h 206"/>
              <a:gd name="T12" fmla="*/ 38 w 57"/>
              <a:gd name="T13" fmla="*/ 173 h 206"/>
              <a:gd name="T14" fmla="*/ 39 w 57"/>
              <a:gd name="T15" fmla="*/ 163 h 206"/>
              <a:gd name="T16" fmla="*/ 42 w 57"/>
              <a:gd name="T17" fmla="*/ 155 h 206"/>
              <a:gd name="T18" fmla="*/ 46 w 57"/>
              <a:gd name="T19" fmla="*/ 146 h 206"/>
              <a:gd name="T20" fmla="*/ 49 w 57"/>
              <a:gd name="T21" fmla="*/ 128 h 206"/>
              <a:gd name="T22" fmla="*/ 49 w 57"/>
              <a:gd name="T23" fmla="*/ 137 h 206"/>
              <a:gd name="T24" fmla="*/ 49 w 57"/>
              <a:gd name="T25" fmla="*/ 128 h 206"/>
              <a:gd name="T26" fmla="*/ 51 w 57"/>
              <a:gd name="T27" fmla="*/ 119 h 206"/>
              <a:gd name="T28" fmla="*/ 55 w 57"/>
              <a:gd name="T29" fmla="*/ 110 h 206"/>
              <a:gd name="T30" fmla="*/ 55 w 57"/>
              <a:gd name="T31" fmla="*/ 91 h 206"/>
              <a:gd name="T32" fmla="*/ 56 w 57"/>
              <a:gd name="T33" fmla="*/ 100 h 206"/>
              <a:gd name="T34" fmla="*/ 55 w 57"/>
              <a:gd name="T35" fmla="*/ 91 h 206"/>
              <a:gd name="T36" fmla="*/ 54 w 57"/>
              <a:gd name="T37" fmla="*/ 73 h 206"/>
              <a:gd name="T38" fmla="*/ 57 w 57"/>
              <a:gd name="T39" fmla="*/ 82 h 206"/>
              <a:gd name="T40" fmla="*/ 53 w 57"/>
              <a:gd name="T41" fmla="*/ 54 h 206"/>
              <a:gd name="T42" fmla="*/ 53 w 57"/>
              <a:gd name="T43" fmla="*/ 63 h 206"/>
              <a:gd name="T44" fmla="*/ 53 w 57"/>
              <a:gd name="T45" fmla="*/ 54 h 206"/>
              <a:gd name="T46" fmla="*/ 45 w 57"/>
              <a:gd name="T47" fmla="*/ 37 h 206"/>
              <a:gd name="T48" fmla="*/ 50 w 57"/>
              <a:gd name="T49" fmla="*/ 45 h 206"/>
              <a:gd name="T50" fmla="*/ 46 w 57"/>
              <a:gd name="T51" fmla="*/ 36 h 206"/>
              <a:gd name="T52" fmla="*/ 34 w 57"/>
              <a:gd name="T53" fmla="*/ 22 h 206"/>
              <a:gd name="T54" fmla="*/ 41 w 57"/>
              <a:gd name="T55" fmla="*/ 28 h 206"/>
              <a:gd name="T56" fmla="*/ 19 w 57"/>
              <a:gd name="T57" fmla="*/ 8 h 206"/>
              <a:gd name="T58" fmla="*/ 27 w 57"/>
              <a:gd name="T59" fmla="*/ 15 h 206"/>
              <a:gd name="T60" fmla="*/ 19 w 57"/>
              <a:gd name="T61" fmla="*/ 8 h 206"/>
              <a:gd name="T62" fmla="*/ 0 w 57"/>
              <a:gd name="T63" fmla="*/ 2 h 206"/>
              <a:gd name="T64" fmla="*/ 10 w 57"/>
              <a:gd name="T65" fmla="*/ 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 h="206">
                <a:moveTo>
                  <a:pt x="25" y="198"/>
                </a:moveTo>
                <a:cubicBezTo>
                  <a:pt x="24" y="202"/>
                  <a:pt x="22" y="204"/>
                  <a:pt x="22" y="206"/>
                </a:cubicBezTo>
                <a:cubicBezTo>
                  <a:pt x="24" y="206"/>
                  <a:pt x="24" y="206"/>
                  <a:pt x="24" y="206"/>
                </a:cubicBezTo>
                <a:cubicBezTo>
                  <a:pt x="24" y="204"/>
                  <a:pt x="25" y="202"/>
                  <a:pt x="27" y="199"/>
                </a:cubicBezTo>
                <a:cubicBezTo>
                  <a:pt x="25" y="198"/>
                  <a:pt x="25" y="198"/>
                  <a:pt x="25" y="198"/>
                </a:cubicBezTo>
                <a:moveTo>
                  <a:pt x="33" y="181"/>
                </a:moveTo>
                <a:cubicBezTo>
                  <a:pt x="31" y="184"/>
                  <a:pt x="30" y="187"/>
                  <a:pt x="29" y="190"/>
                </a:cubicBezTo>
                <a:cubicBezTo>
                  <a:pt x="31" y="190"/>
                  <a:pt x="31" y="190"/>
                  <a:pt x="31" y="190"/>
                </a:cubicBezTo>
                <a:cubicBezTo>
                  <a:pt x="32" y="188"/>
                  <a:pt x="33" y="185"/>
                  <a:pt x="34" y="182"/>
                </a:cubicBezTo>
                <a:cubicBezTo>
                  <a:pt x="33" y="181"/>
                  <a:pt x="33" y="181"/>
                  <a:pt x="33" y="181"/>
                </a:cubicBezTo>
                <a:moveTo>
                  <a:pt x="39" y="163"/>
                </a:moveTo>
                <a:cubicBezTo>
                  <a:pt x="38" y="167"/>
                  <a:pt x="37" y="169"/>
                  <a:pt x="36" y="172"/>
                </a:cubicBezTo>
                <a:cubicBezTo>
                  <a:pt x="38" y="173"/>
                  <a:pt x="38" y="173"/>
                  <a:pt x="38" y="173"/>
                </a:cubicBezTo>
                <a:cubicBezTo>
                  <a:pt x="38" y="173"/>
                  <a:pt x="38" y="173"/>
                  <a:pt x="38" y="173"/>
                </a:cubicBezTo>
                <a:cubicBezTo>
                  <a:pt x="39" y="170"/>
                  <a:pt x="40" y="167"/>
                  <a:pt x="41" y="164"/>
                </a:cubicBezTo>
                <a:cubicBezTo>
                  <a:pt x="39" y="163"/>
                  <a:pt x="39" y="163"/>
                  <a:pt x="39" y="163"/>
                </a:cubicBezTo>
                <a:moveTo>
                  <a:pt x="45" y="146"/>
                </a:moveTo>
                <a:cubicBezTo>
                  <a:pt x="44" y="149"/>
                  <a:pt x="43" y="152"/>
                  <a:pt x="42" y="155"/>
                </a:cubicBezTo>
                <a:cubicBezTo>
                  <a:pt x="44" y="155"/>
                  <a:pt x="44" y="155"/>
                  <a:pt x="44" y="155"/>
                </a:cubicBezTo>
                <a:cubicBezTo>
                  <a:pt x="45" y="152"/>
                  <a:pt x="46" y="149"/>
                  <a:pt x="46" y="146"/>
                </a:cubicBezTo>
                <a:cubicBezTo>
                  <a:pt x="45" y="146"/>
                  <a:pt x="45" y="146"/>
                  <a:pt x="45" y="146"/>
                </a:cubicBezTo>
                <a:moveTo>
                  <a:pt x="49" y="128"/>
                </a:moveTo>
                <a:cubicBezTo>
                  <a:pt x="49" y="131"/>
                  <a:pt x="48" y="134"/>
                  <a:pt x="47" y="137"/>
                </a:cubicBezTo>
                <a:cubicBezTo>
                  <a:pt x="49" y="137"/>
                  <a:pt x="49" y="137"/>
                  <a:pt x="49" y="137"/>
                </a:cubicBezTo>
                <a:cubicBezTo>
                  <a:pt x="50" y="134"/>
                  <a:pt x="50" y="131"/>
                  <a:pt x="51" y="128"/>
                </a:cubicBezTo>
                <a:cubicBezTo>
                  <a:pt x="49" y="128"/>
                  <a:pt x="49" y="128"/>
                  <a:pt x="49" y="128"/>
                </a:cubicBezTo>
                <a:moveTo>
                  <a:pt x="53" y="109"/>
                </a:moveTo>
                <a:cubicBezTo>
                  <a:pt x="52" y="112"/>
                  <a:pt x="52" y="116"/>
                  <a:pt x="51" y="119"/>
                </a:cubicBezTo>
                <a:cubicBezTo>
                  <a:pt x="53" y="119"/>
                  <a:pt x="53" y="119"/>
                  <a:pt x="53" y="119"/>
                </a:cubicBezTo>
                <a:cubicBezTo>
                  <a:pt x="54" y="116"/>
                  <a:pt x="54" y="113"/>
                  <a:pt x="55" y="110"/>
                </a:cubicBezTo>
                <a:cubicBezTo>
                  <a:pt x="53" y="109"/>
                  <a:pt x="53" y="109"/>
                  <a:pt x="53" y="109"/>
                </a:cubicBezTo>
                <a:moveTo>
                  <a:pt x="55" y="91"/>
                </a:moveTo>
                <a:cubicBezTo>
                  <a:pt x="54" y="94"/>
                  <a:pt x="54" y="97"/>
                  <a:pt x="54" y="100"/>
                </a:cubicBezTo>
                <a:cubicBezTo>
                  <a:pt x="56" y="100"/>
                  <a:pt x="56" y="100"/>
                  <a:pt x="56" y="100"/>
                </a:cubicBezTo>
                <a:cubicBezTo>
                  <a:pt x="56" y="97"/>
                  <a:pt x="56" y="94"/>
                  <a:pt x="56" y="91"/>
                </a:cubicBezTo>
                <a:cubicBezTo>
                  <a:pt x="55" y="91"/>
                  <a:pt x="55" y="91"/>
                  <a:pt x="55" y="91"/>
                </a:cubicBezTo>
                <a:moveTo>
                  <a:pt x="56" y="72"/>
                </a:moveTo>
                <a:cubicBezTo>
                  <a:pt x="54" y="73"/>
                  <a:pt x="54" y="73"/>
                  <a:pt x="54" y="73"/>
                </a:cubicBezTo>
                <a:cubicBezTo>
                  <a:pt x="55" y="76"/>
                  <a:pt x="55" y="79"/>
                  <a:pt x="55" y="82"/>
                </a:cubicBezTo>
                <a:cubicBezTo>
                  <a:pt x="57" y="82"/>
                  <a:pt x="57" y="82"/>
                  <a:pt x="57" y="82"/>
                </a:cubicBezTo>
                <a:cubicBezTo>
                  <a:pt x="56" y="79"/>
                  <a:pt x="56" y="76"/>
                  <a:pt x="56" y="72"/>
                </a:cubicBezTo>
                <a:moveTo>
                  <a:pt x="53" y="54"/>
                </a:moveTo>
                <a:cubicBezTo>
                  <a:pt x="51" y="54"/>
                  <a:pt x="51" y="54"/>
                  <a:pt x="51" y="54"/>
                </a:cubicBezTo>
                <a:cubicBezTo>
                  <a:pt x="52" y="57"/>
                  <a:pt x="53" y="60"/>
                  <a:pt x="53" y="63"/>
                </a:cubicBezTo>
                <a:cubicBezTo>
                  <a:pt x="55" y="63"/>
                  <a:pt x="55" y="63"/>
                  <a:pt x="55" y="63"/>
                </a:cubicBezTo>
                <a:cubicBezTo>
                  <a:pt x="54" y="60"/>
                  <a:pt x="54" y="57"/>
                  <a:pt x="53" y="54"/>
                </a:cubicBezTo>
                <a:moveTo>
                  <a:pt x="46" y="36"/>
                </a:moveTo>
                <a:cubicBezTo>
                  <a:pt x="45" y="37"/>
                  <a:pt x="45" y="37"/>
                  <a:pt x="45" y="37"/>
                </a:cubicBezTo>
                <a:cubicBezTo>
                  <a:pt x="46" y="40"/>
                  <a:pt x="48" y="43"/>
                  <a:pt x="49" y="46"/>
                </a:cubicBezTo>
                <a:cubicBezTo>
                  <a:pt x="50" y="45"/>
                  <a:pt x="50" y="45"/>
                  <a:pt x="50" y="45"/>
                </a:cubicBezTo>
                <a:cubicBezTo>
                  <a:pt x="50" y="45"/>
                  <a:pt x="50" y="45"/>
                  <a:pt x="50" y="45"/>
                </a:cubicBezTo>
                <a:cubicBezTo>
                  <a:pt x="49" y="42"/>
                  <a:pt x="48" y="39"/>
                  <a:pt x="46" y="36"/>
                </a:cubicBezTo>
                <a:moveTo>
                  <a:pt x="35" y="21"/>
                </a:moveTo>
                <a:cubicBezTo>
                  <a:pt x="34" y="22"/>
                  <a:pt x="34" y="22"/>
                  <a:pt x="34" y="22"/>
                </a:cubicBezTo>
                <a:cubicBezTo>
                  <a:pt x="36" y="24"/>
                  <a:pt x="38" y="26"/>
                  <a:pt x="40" y="29"/>
                </a:cubicBezTo>
                <a:cubicBezTo>
                  <a:pt x="41" y="28"/>
                  <a:pt x="41" y="28"/>
                  <a:pt x="41" y="28"/>
                </a:cubicBezTo>
                <a:cubicBezTo>
                  <a:pt x="39" y="26"/>
                  <a:pt x="37" y="23"/>
                  <a:pt x="35" y="21"/>
                </a:cubicBezTo>
                <a:moveTo>
                  <a:pt x="19" y="8"/>
                </a:moveTo>
                <a:cubicBezTo>
                  <a:pt x="19" y="10"/>
                  <a:pt x="19" y="10"/>
                  <a:pt x="19" y="10"/>
                </a:cubicBezTo>
                <a:cubicBezTo>
                  <a:pt x="21" y="11"/>
                  <a:pt x="24" y="13"/>
                  <a:pt x="27" y="15"/>
                </a:cubicBezTo>
                <a:cubicBezTo>
                  <a:pt x="28" y="14"/>
                  <a:pt x="28" y="14"/>
                  <a:pt x="28" y="14"/>
                </a:cubicBezTo>
                <a:cubicBezTo>
                  <a:pt x="25" y="12"/>
                  <a:pt x="22" y="10"/>
                  <a:pt x="19" y="8"/>
                </a:cubicBezTo>
                <a:moveTo>
                  <a:pt x="1" y="0"/>
                </a:moveTo>
                <a:cubicBezTo>
                  <a:pt x="0" y="2"/>
                  <a:pt x="0" y="2"/>
                  <a:pt x="0" y="2"/>
                </a:cubicBezTo>
                <a:cubicBezTo>
                  <a:pt x="4" y="3"/>
                  <a:pt x="7" y="4"/>
                  <a:pt x="10" y="5"/>
                </a:cubicBezTo>
                <a:cubicBezTo>
                  <a:pt x="10" y="4"/>
                  <a:pt x="10" y="4"/>
                  <a:pt x="10" y="4"/>
                </a:cubicBezTo>
                <a:cubicBezTo>
                  <a:pt x="7" y="3"/>
                  <a:pt x="4" y="1"/>
                  <a:pt x="1"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39" name="Freeform 130"/>
          <p:cNvSpPr/>
          <p:nvPr/>
        </p:nvSpPr>
        <p:spPr bwMode="auto">
          <a:xfrm rot="16613425">
            <a:off x="5245729" y="2781283"/>
            <a:ext cx="25984" cy="16240"/>
          </a:xfrm>
          <a:custGeom>
            <a:avLst/>
            <a:gdLst>
              <a:gd name="T0" fmla="*/ 1 w 3"/>
              <a:gd name="T1" fmla="*/ 0 h 2"/>
              <a:gd name="T2" fmla="*/ 0 w 3"/>
              <a:gd name="T3" fmla="*/ 1 h 2"/>
              <a:gd name="T4" fmla="*/ 2 w 3"/>
              <a:gd name="T5" fmla="*/ 2 h 2"/>
              <a:gd name="T6" fmla="*/ 3 w 3"/>
              <a:gd name="T7" fmla="*/ 0 h 2"/>
              <a:gd name="T8" fmla="*/ 1 w 3"/>
              <a:gd name="T9" fmla="*/ 0 h 2"/>
            </a:gdLst>
            <a:ahLst/>
            <a:cxnLst>
              <a:cxn ang="0">
                <a:pos x="T0" y="T1"/>
              </a:cxn>
              <a:cxn ang="0">
                <a:pos x="T2" y="T3"/>
              </a:cxn>
              <a:cxn ang="0">
                <a:pos x="T4" y="T5"/>
              </a:cxn>
              <a:cxn ang="0">
                <a:pos x="T6" y="T7"/>
              </a:cxn>
              <a:cxn ang="0">
                <a:pos x="T8" y="T9"/>
              </a:cxn>
            </a:cxnLst>
            <a:rect l="0" t="0" r="r" b="b"/>
            <a:pathLst>
              <a:path w="3" h="2">
                <a:moveTo>
                  <a:pt x="1" y="0"/>
                </a:moveTo>
                <a:cubicBezTo>
                  <a:pt x="0" y="0"/>
                  <a:pt x="0" y="1"/>
                  <a:pt x="0" y="1"/>
                </a:cubicBezTo>
                <a:cubicBezTo>
                  <a:pt x="2" y="2"/>
                  <a:pt x="2" y="2"/>
                  <a:pt x="2" y="2"/>
                </a:cubicBezTo>
                <a:cubicBezTo>
                  <a:pt x="2" y="1"/>
                  <a:pt x="2" y="1"/>
                  <a:pt x="3" y="0"/>
                </a:cubicBezTo>
                <a:cubicBezTo>
                  <a:pt x="1" y="0"/>
                  <a:pt x="1" y="0"/>
                  <a:pt x="1" y="0"/>
                </a:cubicBezTo>
              </a:path>
            </a:pathLst>
          </a:custGeom>
          <a:solidFill>
            <a:srgbClr val="2B30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0" name="Freeform 132"/>
          <p:cNvSpPr>
            <a:spLocks noEditPoints="1"/>
          </p:cNvSpPr>
          <p:nvPr/>
        </p:nvSpPr>
        <p:spPr bwMode="auto">
          <a:xfrm rot="16613425">
            <a:off x="4084908" y="2319743"/>
            <a:ext cx="1071838" cy="1960919"/>
          </a:xfrm>
          <a:custGeom>
            <a:avLst/>
            <a:gdLst>
              <a:gd name="T0" fmla="*/ 111 w 139"/>
              <a:gd name="T1" fmla="*/ 203 h 212"/>
              <a:gd name="T2" fmla="*/ 108 w 139"/>
              <a:gd name="T3" fmla="*/ 212 h 212"/>
              <a:gd name="T4" fmla="*/ 114 w 139"/>
              <a:gd name="T5" fmla="*/ 195 h 212"/>
              <a:gd name="T6" fmla="*/ 119 w 139"/>
              <a:gd name="T7" fmla="*/ 187 h 212"/>
              <a:gd name="T8" fmla="*/ 114 w 139"/>
              <a:gd name="T9" fmla="*/ 195 h 212"/>
              <a:gd name="T10" fmla="*/ 123 w 139"/>
              <a:gd name="T11" fmla="*/ 168 h 212"/>
              <a:gd name="T12" fmla="*/ 122 w 139"/>
              <a:gd name="T13" fmla="*/ 178 h 212"/>
              <a:gd name="T14" fmla="*/ 120 w 139"/>
              <a:gd name="T15" fmla="*/ 177 h 212"/>
              <a:gd name="T16" fmla="*/ 128 w 139"/>
              <a:gd name="T17" fmla="*/ 151 h 212"/>
              <a:gd name="T18" fmla="*/ 127 w 139"/>
              <a:gd name="T19" fmla="*/ 160 h 212"/>
              <a:gd name="T20" fmla="*/ 130 w 139"/>
              <a:gd name="T21" fmla="*/ 142 h 212"/>
              <a:gd name="T22" fmla="*/ 134 w 139"/>
              <a:gd name="T23" fmla="*/ 133 h 212"/>
              <a:gd name="T24" fmla="*/ 130 w 139"/>
              <a:gd name="T25" fmla="*/ 142 h 212"/>
              <a:gd name="T26" fmla="*/ 136 w 139"/>
              <a:gd name="T27" fmla="*/ 124 h 212"/>
              <a:gd name="T28" fmla="*/ 134 w 139"/>
              <a:gd name="T29" fmla="*/ 124 h 212"/>
              <a:gd name="T30" fmla="*/ 137 w 139"/>
              <a:gd name="T31" fmla="*/ 115 h 212"/>
              <a:gd name="T32" fmla="*/ 134 w 139"/>
              <a:gd name="T33" fmla="*/ 124 h 212"/>
              <a:gd name="T34" fmla="*/ 137 w 139"/>
              <a:gd name="T35" fmla="*/ 96 h 212"/>
              <a:gd name="T36" fmla="*/ 138 w 139"/>
              <a:gd name="T37" fmla="*/ 105 h 212"/>
              <a:gd name="T38" fmla="*/ 137 w 139"/>
              <a:gd name="T39" fmla="*/ 78 h 212"/>
              <a:gd name="T40" fmla="*/ 139 w 139"/>
              <a:gd name="T41" fmla="*/ 87 h 212"/>
              <a:gd name="T42" fmla="*/ 137 w 139"/>
              <a:gd name="T43" fmla="*/ 78 h 212"/>
              <a:gd name="T44" fmla="*/ 136 w 139"/>
              <a:gd name="T45" fmla="*/ 59 h 212"/>
              <a:gd name="T46" fmla="*/ 136 w 139"/>
              <a:gd name="T47" fmla="*/ 68 h 212"/>
              <a:gd name="T48" fmla="*/ 128 w 139"/>
              <a:gd name="T49" fmla="*/ 42 h 212"/>
              <a:gd name="T50" fmla="*/ 133 w 139"/>
              <a:gd name="T51" fmla="*/ 50 h 212"/>
              <a:gd name="T52" fmla="*/ 128 w 139"/>
              <a:gd name="T53" fmla="*/ 42 h 212"/>
              <a:gd name="T54" fmla="*/ 120 w 139"/>
              <a:gd name="T55" fmla="*/ 26 h 212"/>
              <a:gd name="T56" fmla="*/ 124 w 139"/>
              <a:gd name="T57" fmla="*/ 34 h 212"/>
              <a:gd name="T58" fmla="*/ 105 w 139"/>
              <a:gd name="T59" fmla="*/ 15 h 212"/>
              <a:gd name="T60" fmla="*/ 113 w 139"/>
              <a:gd name="T61" fmla="*/ 19 h 212"/>
              <a:gd name="T62" fmla="*/ 105 w 139"/>
              <a:gd name="T63" fmla="*/ 15 h 212"/>
              <a:gd name="T64" fmla="*/ 89 w 139"/>
              <a:gd name="T65" fmla="*/ 5 h 212"/>
              <a:gd name="T66" fmla="*/ 97 w 139"/>
              <a:gd name="T67" fmla="*/ 10 h 212"/>
              <a:gd name="T68" fmla="*/ 0 w 139"/>
              <a:gd name="T69" fmla="*/ 5 h 212"/>
              <a:gd name="T70" fmla="*/ 6 w 139"/>
              <a:gd name="T71" fmla="*/ 5 h 212"/>
              <a:gd name="T72" fmla="*/ 0 w 139"/>
              <a:gd name="T73" fmla="*/ 5 h 212"/>
              <a:gd name="T74" fmla="*/ 71 w 139"/>
              <a:gd name="T75" fmla="*/ 1 h 212"/>
              <a:gd name="T76" fmla="*/ 79 w 139"/>
              <a:gd name="T77" fmla="*/ 4 h 212"/>
              <a:gd name="T78" fmla="*/ 6 w 139"/>
              <a:gd name="T79" fmla="*/ 4 h 212"/>
              <a:gd name="T80" fmla="*/ 6 w 139"/>
              <a:gd name="T81" fmla="*/ 4 h 212"/>
              <a:gd name="T82" fmla="*/ 24 w 139"/>
              <a:gd name="T83" fmla="*/ 1 h 212"/>
              <a:gd name="T84" fmla="*/ 15 w 139"/>
              <a:gd name="T85" fmla="*/ 4 h 212"/>
              <a:gd name="T86" fmla="*/ 33 w 139"/>
              <a:gd name="T87" fmla="*/ 0 h 212"/>
              <a:gd name="T88" fmla="*/ 43 w 139"/>
              <a:gd name="T89" fmla="*/ 1 h 212"/>
              <a:gd name="T90" fmla="*/ 33 w 139"/>
              <a:gd name="T91" fmla="*/ 0 h 212"/>
              <a:gd name="T92" fmla="*/ 52 w 139"/>
              <a:gd name="T93" fmla="*/ 0 h 212"/>
              <a:gd name="T94" fmla="*/ 61 w 139"/>
              <a:gd name="T95" fmla="*/ 1 h 212"/>
              <a:gd name="T96" fmla="*/ 61 w 139"/>
              <a:gd name="T97"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9" h="212">
                <a:moveTo>
                  <a:pt x="107" y="212"/>
                </a:moveTo>
                <a:cubicBezTo>
                  <a:pt x="107" y="212"/>
                  <a:pt x="108" y="209"/>
                  <a:pt x="111" y="203"/>
                </a:cubicBezTo>
                <a:cubicBezTo>
                  <a:pt x="112" y="204"/>
                  <a:pt x="112" y="204"/>
                  <a:pt x="112" y="204"/>
                </a:cubicBezTo>
                <a:cubicBezTo>
                  <a:pt x="110" y="209"/>
                  <a:pt x="108" y="212"/>
                  <a:pt x="108" y="212"/>
                </a:cubicBezTo>
                <a:lnTo>
                  <a:pt x="107" y="212"/>
                </a:lnTo>
                <a:close/>
                <a:moveTo>
                  <a:pt x="114" y="195"/>
                </a:moveTo>
                <a:cubicBezTo>
                  <a:pt x="115" y="192"/>
                  <a:pt x="116" y="189"/>
                  <a:pt x="117" y="186"/>
                </a:cubicBezTo>
                <a:cubicBezTo>
                  <a:pt x="119" y="187"/>
                  <a:pt x="119" y="187"/>
                  <a:pt x="119" y="187"/>
                </a:cubicBezTo>
                <a:cubicBezTo>
                  <a:pt x="118" y="190"/>
                  <a:pt x="117" y="193"/>
                  <a:pt x="116" y="195"/>
                </a:cubicBezTo>
                <a:lnTo>
                  <a:pt x="114" y="195"/>
                </a:lnTo>
                <a:close/>
                <a:moveTo>
                  <a:pt x="120" y="177"/>
                </a:moveTo>
                <a:cubicBezTo>
                  <a:pt x="121" y="174"/>
                  <a:pt x="122" y="172"/>
                  <a:pt x="123" y="168"/>
                </a:cubicBezTo>
                <a:cubicBezTo>
                  <a:pt x="125" y="169"/>
                  <a:pt x="125" y="169"/>
                  <a:pt x="125" y="169"/>
                </a:cubicBezTo>
                <a:cubicBezTo>
                  <a:pt x="124" y="172"/>
                  <a:pt x="123" y="175"/>
                  <a:pt x="122" y="178"/>
                </a:cubicBezTo>
                <a:cubicBezTo>
                  <a:pt x="122" y="178"/>
                  <a:pt x="122" y="178"/>
                  <a:pt x="122" y="178"/>
                </a:cubicBezTo>
                <a:lnTo>
                  <a:pt x="120" y="177"/>
                </a:lnTo>
                <a:close/>
                <a:moveTo>
                  <a:pt x="126" y="160"/>
                </a:moveTo>
                <a:cubicBezTo>
                  <a:pt x="127" y="157"/>
                  <a:pt x="127" y="154"/>
                  <a:pt x="128" y="151"/>
                </a:cubicBezTo>
                <a:cubicBezTo>
                  <a:pt x="130" y="151"/>
                  <a:pt x="130" y="151"/>
                  <a:pt x="130" y="151"/>
                </a:cubicBezTo>
                <a:cubicBezTo>
                  <a:pt x="129" y="154"/>
                  <a:pt x="128" y="157"/>
                  <a:pt x="127" y="160"/>
                </a:cubicBezTo>
                <a:lnTo>
                  <a:pt x="126" y="160"/>
                </a:lnTo>
                <a:close/>
                <a:moveTo>
                  <a:pt x="130" y="142"/>
                </a:moveTo>
                <a:cubicBezTo>
                  <a:pt x="131" y="139"/>
                  <a:pt x="132" y="136"/>
                  <a:pt x="132" y="133"/>
                </a:cubicBezTo>
                <a:cubicBezTo>
                  <a:pt x="134" y="133"/>
                  <a:pt x="134" y="133"/>
                  <a:pt x="134" y="133"/>
                </a:cubicBezTo>
                <a:cubicBezTo>
                  <a:pt x="133" y="136"/>
                  <a:pt x="133" y="139"/>
                  <a:pt x="132" y="142"/>
                </a:cubicBezTo>
                <a:lnTo>
                  <a:pt x="130" y="142"/>
                </a:lnTo>
                <a:close/>
                <a:moveTo>
                  <a:pt x="136" y="124"/>
                </a:moveTo>
                <a:cubicBezTo>
                  <a:pt x="136" y="124"/>
                  <a:pt x="136" y="124"/>
                  <a:pt x="136" y="124"/>
                </a:cubicBezTo>
                <a:cubicBezTo>
                  <a:pt x="136" y="124"/>
                  <a:pt x="136" y="124"/>
                  <a:pt x="136" y="124"/>
                </a:cubicBezTo>
                <a:close/>
                <a:moveTo>
                  <a:pt x="134" y="124"/>
                </a:moveTo>
                <a:cubicBezTo>
                  <a:pt x="135" y="121"/>
                  <a:pt x="135" y="117"/>
                  <a:pt x="135" y="114"/>
                </a:cubicBezTo>
                <a:cubicBezTo>
                  <a:pt x="137" y="115"/>
                  <a:pt x="137" y="115"/>
                  <a:pt x="137" y="115"/>
                </a:cubicBezTo>
                <a:cubicBezTo>
                  <a:pt x="137" y="118"/>
                  <a:pt x="136" y="121"/>
                  <a:pt x="136" y="124"/>
                </a:cubicBezTo>
                <a:lnTo>
                  <a:pt x="134" y="124"/>
                </a:lnTo>
                <a:close/>
                <a:moveTo>
                  <a:pt x="136" y="105"/>
                </a:moveTo>
                <a:cubicBezTo>
                  <a:pt x="137" y="102"/>
                  <a:pt x="137" y="99"/>
                  <a:pt x="137" y="96"/>
                </a:cubicBezTo>
                <a:cubicBezTo>
                  <a:pt x="139" y="96"/>
                  <a:pt x="139" y="96"/>
                  <a:pt x="139" y="96"/>
                </a:cubicBezTo>
                <a:cubicBezTo>
                  <a:pt x="138" y="99"/>
                  <a:pt x="138" y="102"/>
                  <a:pt x="138" y="105"/>
                </a:cubicBezTo>
                <a:lnTo>
                  <a:pt x="136" y="105"/>
                </a:lnTo>
                <a:close/>
                <a:moveTo>
                  <a:pt x="137" y="78"/>
                </a:moveTo>
                <a:cubicBezTo>
                  <a:pt x="138" y="77"/>
                  <a:pt x="138" y="77"/>
                  <a:pt x="138" y="77"/>
                </a:cubicBezTo>
                <a:cubicBezTo>
                  <a:pt x="139" y="81"/>
                  <a:pt x="139" y="84"/>
                  <a:pt x="139" y="87"/>
                </a:cubicBezTo>
                <a:cubicBezTo>
                  <a:pt x="137" y="87"/>
                  <a:pt x="137" y="87"/>
                  <a:pt x="137" y="87"/>
                </a:cubicBezTo>
                <a:cubicBezTo>
                  <a:pt x="137" y="84"/>
                  <a:pt x="137" y="81"/>
                  <a:pt x="137" y="78"/>
                </a:cubicBezTo>
                <a:close/>
                <a:moveTo>
                  <a:pt x="134" y="59"/>
                </a:moveTo>
                <a:cubicBezTo>
                  <a:pt x="136" y="59"/>
                  <a:pt x="136" y="59"/>
                  <a:pt x="136" y="59"/>
                </a:cubicBezTo>
                <a:cubicBezTo>
                  <a:pt x="136" y="62"/>
                  <a:pt x="137" y="65"/>
                  <a:pt x="137" y="68"/>
                </a:cubicBezTo>
                <a:cubicBezTo>
                  <a:pt x="136" y="68"/>
                  <a:pt x="136" y="68"/>
                  <a:pt x="136" y="68"/>
                </a:cubicBezTo>
                <a:cubicBezTo>
                  <a:pt x="135" y="65"/>
                  <a:pt x="135" y="62"/>
                  <a:pt x="134" y="59"/>
                </a:cubicBezTo>
                <a:close/>
                <a:moveTo>
                  <a:pt x="128" y="42"/>
                </a:moveTo>
                <a:cubicBezTo>
                  <a:pt x="130" y="41"/>
                  <a:pt x="130" y="41"/>
                  <a:pt x="130" y="41"/>
                </a:cubicBezTo>
                <a:cubicBezTo>
                  <a:pt x="131" y="44"/>
                  <a:pt x="132" y="47"/>
                  <a:pt x="133" y="50"/>
                </a:cubicBezTo>
                <a:cubicBezTo>
                  <a:pt x="132" y="51"/>
                  <a:pt x="132" y="51"/>
                  <a:pt x="132" y="51"/>
                </a:cubicBezTo>
                <a:cubicBezTo>
                  <a:pt x="131" y="48"/>
                  <a:pt x="130" y="45"/>
                  <a:pt x="128" y="42"/>
                </a:cubicBezTo>
                <a:close/>
                <a:moveTo>
                  <a:pt x="118" y="27"/>
                </a:moveTo>
                <a:cubicBezTo>
                  <a:pt x="120" y="26"/>
                  <a:pt x="120" y="26"/>
                  <a:pt x="120" y="26"/>
                </a:cubicBezTo>
                <a:cubicBezTo>
                  <a:pt x="122" y="28"/>
                  <a:pt x="123" y="31"/>
                  <a:pt x="125" y="33"/>
                </a:cubicBezTo>
                <a:cubicBezTo>
                  <a:pt x="124" y="34"/>
                  <a:pt x="124" y="34"/>
                  <a:pt x="124" y="34"/>
                </a:cubicBezTo>
                <a:cubicBezTo>
                  <a:pt x="122" y="31"/>
                  <a:pt x="120" y="29"/>
                  <a:pt x="118" y="27"/>
                </a:cubicBezTo>
                <a:close/>
                <a:moveTo>
                  <a:pt x="105" y="15"/>
                </a:moveTo>
                <a:cubicBezTo>
                  <a:pt x="105" y="13"/>
                  <a:pt x="105" y="13"/>
                  <a:pt x="105" y="13"/>
                </a:cubicBezTo>
                <a:cubicBezTo>
                  <a:pt x="108" y="15"/>
                  <a:pt x="111" y="17"/>
                  <a:pt x="113" y="19"/>
                </a:cubicBezTo>
                <a:cubicBezTo>
                  <a:pt x="112" y="20"/>
                  <a:pt x="112" y="20"/>
                  <a:pt x="112" y="20"/>
                </a:cubicBezTo>
                <a:cubicBezTo>
                  <a:pt x="110" y="18"/>
                  <a:pt x="107" y="16"/>
                  <a:pt x="105" y="15"/>
                </a:cubicBezTo>
                <a:close/>
                <a:moveTo>
                  <a:pt x="88" y="7"/>
                </a:moveTo>
                <a:cubicBezTo>
                  <a:pt x="89" y="5"/>
                  <a:pt x="89" y="5"/>
                  <a:pt x="89" y="5"/>
                </a:cubicBezTo>
                <a:cubicBezTo>
                  <a:pt x="92" y="6"/>
                  <a:pt x="95" y="8"/>
                  <a:pt x="97" y="9"/>
                </a:cubicBezTo>
                <a:cubicBezTo>
                  <a:pt x="97" y="10"/>
                  <a:pt x="97" y="10"/>
                  <a:pt x="97" y="10"/>
                </a:cubicBezTo>
                <a:cubicBezTo>
                  <a:pt x="94" y="9"/>
                  <a:pt x="91" y="8"/>
                  <a:pt x="88" y="7"/>
                </a:cubicBezTo>
                <a:close/>
                <a:moveTo>
                  <a:pt x="0" y="5"/>
                </a:moveTo>
                <a:cubicBezTo>
                  <a:pt x="2" y="5"/>
                  <a:pt x="4" y="4"/>
                  <a:pt x="6" y="4"/>
                </a:cubicBezTo>
                <a:cubicBezTo>
                  <a:pt x="6" y="5"/>
                  <a:pt x="6" y="5"/>
                  <a:pt x="6" y="5"/>
                </a:cubicBezTo>
                <a:cubicBezTo>
                  <a:pt x="4" y="6"/>
                  <a:pt x="2" y="6"/>
                  <a:pt x="0" y="7"/>
                </a:cubicBezTo>
                <a:lnTo>
                  <a:pt x="0" y="5"/>
                </a:lnTo>
                <a:close/>
                <a:moveTo>
                  <a:pt x="70" y="3"/>
                </a:moveTo>
                <a:cubicBezTo>
                  <a:pt x="71" y="1"/>
                  <a:pt x="71" y="1"/>
                  <a:pt x="71" y="1"/>
                </a:cubicBezTo>
                <a:cubicBezTo>
                  <a:pt x="74" y="1"/>
                  <a:pt x="77" y="2"/>
                  <a:pt x="80" y="3"/>
                </a:cubicBezTo>
                <a:cubicBezTo>
                  <a:pt x="79" y="4"/>
                  <a:pt x="79" y="4"/>
                  <a:pt x="79" y="4"/>
                </a:cubicBezTo>
                <a:cubicBezTo>
                  <a:pt x="76" y="4"/>
                  <a:pt x="73" y="3"/>
                  <a:pt x="70" y="3"/>
                </a:cubicBezTo>
                <a:close/>
                <a:moveTo>
                  <a:pt x="6" y="4"/>
                </a:moveTo>
                <a:cubicBezTo>
                  <a:pt x="6" y="4"/>
                  <a:pt x="6" y="4"/>
                  <a:pt x="6" y="4"/>
                </a:cubicBezTo>
                <a:cubicBezTo>
                  <a:pt x="6" y="4"/>
                  <a:pt x="6" y="4"/>
                  <a:pt x="6" y="4"/>
                </a:cubicBezTo>
                <a:close/>
                <a:moveTo>
                  <a:pt x="15" y="2"/>
                </a:moveTo>
                <a:cubicBezTo>
                  <a:pt x="18" y="2"/>
                  <a:pt x="21" y="1"/>
                  <a:pt x="24" y="1"/>
                </a:cubicBezTo>
                <a:cubicBezTo>
                  <a:pt x="24" y="3"/>
                  <a:pt x="24" y="3"/>
                  <a:pt x="24" y="3"/>
                </a:cubicBezTo>
                <a:cubicBezTo>
                  <a:pt x="21" y="3"/>
                  <a:pt x="18" y="3"/>
                  <a:pt x="15" y="4"/>
                </a:cubicBezTo>
                <a:lnTo>
                  <a:pt x="15" y="2"/>
                </a:lnTo>
                <a:close/>
                <a:moveTo>
                  <a:pt x="33" y="0"/>
                </a:moveTo>
                <a:cubicBezTo>
                  <a:pt x="37" y="0"/>
                  <a:pt x="40" y="0"/>
                  <a:pt x="43" y="0"/>
                </a:cubicBezTo>
                <a:cubicBezTo>
                  <a:pt x="43" y="1"/>
                  <a:pt x="43" y="1"/>
                  <a:pt x="43" y="1"/>
                </a:cubicBezTo>
                <a:cubicBezTo>
                  <a:pt x="40" y="1"/>
                  <a:pt x="37" y="1"/>
                  <a:pt x="34" y="2"/>
                </a:cubicBezTo>
                <a:lnTo>
                  <a:pt x="33" y="0"/>
                </a:lnTo>
                <a:close/>
                <a:moveTo>
                  <a:pt x="52" y="1"/>
                </a:moveTo>
                <a:cubicBezTo>
                  <a:pt x="52" y="0"/>
                  <a:pt x="52" y="0"/>
                  <a:pt x="52" y="0"/>
                </a:cubicBezTo>
                <a:cubicBezTo>
                  <a:pt x="55" y="0"/>
                  <a:pt x="58" y="0"/>
                  <a:pt x="61" y="0"/>
                </a:cubicBezTo>
                <a:cubicBezTo>
                  <a:pt x="61" y="1"/>
                  <a:pt x="61" y="1"/>
                  <a:pt x="61" y="1"/>
                </a:cubicBezTo>
                <a:cubicBezTo>
                  <a:pt x="58" y="1"/>
                  <a:pt x="55" y="1"/>
                  <a:pt x="52" y="1"/>
                </a:cubicBezTo>
                <a:close/>
                <a:moveTo>
                  <a:pt x="61" y="0"/>
                </a:moveTo>
                <a:cubicBezTo>
                  <a:pt x="61" y="0"/>
                  <a:pt x="61" y="0"/>
                  <a:pt x="61" y="0"/>
                </a:cubicBezTo>
                <a:close/>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1" name="Freeform 133"/>
          <p:cNvSpPr>
            <a:spLocks noEditPoints="1"/>
          </p:cNvSpPr>
          <p:nvPr/>
        </p:nvSpPr>
        <p:spPr bwMode="auto">
          <a:xfrm rot="16613425">
            <a:off x="3358583" y="4348896"/>
            <a:ext cx="240351" cy="376766"/>
          </a:xfrm>
          <a:custGeom>
            <a:avLst/>
            <a:gdLst>
              <a:gd name="T0" fmla="*/ 4 w 31"/>
              <a:gd name="T1" fmla="*/ 40 h 49"/>
              <a:gd name="T2" fmla="*/ 0 w 31"/>
              <a:gd name="T3" fmla="*/ 49 h 49"/>
              <a:gd name="T4" fmla="*/ 1 w 31"/>
              <a:gd name="T5" fmla="*/ 49 h 49"/>
              <a:gd name="T6" fmla="*/ 5 w 31"/>
              <a:gd name="T7" fmla="*/ 41 h 49"/>
              <a:gd name="T8" fmla="*/ 4 w 31"/>
              <a:gd name="T9" fmla="*/ 40 h 49"/>
              <a:gd name="T10" fmla="*/ 12 w 31"/>
              <a:gd name="T11" fmla="*/ 24 h 49"/>
              <a:gd name="T12" fmla="*/ 8 w 31"/>
              <a:gd name="T13" fmla="*/ 32 h 49"/>
              <a:gd name="T14" fmla="*/ 9 w 31"/>
              <a:gd name="T15" fmla="*/ 33 h 49"/>
              <a:gd name="T16" fmla="*/ 13 w 31"/>
              <a:gd name="T17" fmla="*/ 25 h 49"/>
              <a:gd name="T18" fmla="*/ 12 w 31"/>
              <a:gd name="T19" fmla="*/ 24 h 49"/>
              <a:gd name="T20" fmla="*/ 22 w 31"/>
              <a:gd name="T21" fmla="*/ 10 h 49"/>
              <a:gd name="T22" fmla="*/ 17 w 31"/>
              <a:gd name="T23" fmla="*/ 17 h 49"/>
              <a:gd name="T24" fmla="*/ 18 w 31"/>
              <a:gd name="T25" fmla="*/ 18 h 49"/>
              <a:gd name="T26" fmla="*/ 23 w 31"/>
              <a:gd name="T27" fmla="*/ 11 h 49"/>
              <a:gd name="T28" fmla="*/ 22 w 31"/>
              <a:gd name="T29" fmla="*/ 10 h 49"/>
              <a:gd name="T30" fmla="*/ 30 w 31"/>
              <a:gd name="T31" fmla="*/ 0 h 49"/>
              <a:gd name="T32" fmla="*/ 28 w 31"/>
              <a:gd name="T33" fmla="*/ 3 h 49"/>
              <a:gd name="T34" fmla="*/ 29 w 31"/>
              <a:gd name="T35" fmla="*/ 4 h 49"/>
              <a:gd name="T36" fmla="*/ 31 w 31"/>
              <a:gd name="T37" fmla="*/ 1 h 49"/>
              <a:gd name="T38" fmla="*/ 30 w 31"/>
              <a:gd name="T3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49">
                <a:moveTo>
                  <a:pt x="4" y="40"/>
                </a:moveTo>
                <a:cubicBezTo>
                  <a:pt x="2" y="43"/>
                  <a:pt x="1" y="46"/>
                  <a:pt x="0" y="49"/>
                </a:cubicBezTo>
                <a:cubicBezTo>
                  <a:pt x="1" y="49"/>
                  <a:pt x="1" y="49"/>
                  <a:pt x="1" y="49"/>
                </a:cubicBezTo>
                <a:cubicBezTo>
                  <a:pt x="2" y="47"/>
                  <a:pt x="3" y="44"/>
                  <a:pt x="5" y="41"/>
                </a:cubicBezTo>
                <a:cubicBezTo>
                  <a:pt x="4" y="40"/>
                  <a:pt x="4" y="40"/>
                  <a:pt x="4" y="40"/>
                </a:cubicBezTo>
                <a:moveTo>
                  <a:pt x="12" y="24"/>
                </a:moveTo>
                <a:cubicBezTo>
                  <a:pt x="11" y="27"/>
                  <a:pt x="9" y="30"/>
                  <a:pt x="8" y="32"/>
                </a:cubicBezTo>
                <a:cubicBezTo>
                  <a:pt x="9" y="33"/>
                  <a:pt x="9" y="33"/>
                  <a:pt x="9" y="33"/>
                </a:cubicBezTo>
                <a:cubicBezTo>
                  <a:pt x="10" y="30"/>
                  <a:pt x="12" y="28"/>
                  <a:pt x="13" y="25"/>
                </a:cubicBezTo>
                <a:cubicBezTo>
                  <a:pt x="12" y="24"/>
                  <a:pt x="12" y="24"/>
                  <a:pt x="12" y="24"/>
                </a:cubicBezTo>
                <a:moveTo>
                  <a:pt x="22" y="10"/>
                </a:moveTo>
                <a:cubicBezTo>
                  <a:pt x="20" y="12"/>
                  <a:pt x="19" y="14"/>
                  <a:pt x="17" y="17"/>
                </a:cubicBezTo>
                <a:cubicBezTo>
                  <a:pt x="18" y="18"/>
                  <a:pt x="18" y="18"/>
                  <a:pt x="18" y="18"/>
                </a:cubicBezTo>
                <a:cubicBezTo>
                  <a:pt x="20" y="15"/>
                  <a:pt x="21" y="13"/>
                  <a:pt x="23" y="11"/>
                </a:cubicBezTo>
                <a:cubicBezTo>
                  <a:pt x="22" y="10"/>
                  <a:pt x="22" y="10"/>
                  <a:pt x="22" y="10"/>
                </a:cubicBezTo>
                <a:moveTo>
                  <a:pt x="30" y="0"/>
                </a:moveTo>
                <a:cubicBezTo>
                  <a:pt x="29" y="1"/>
                  <a:pt x="29" y="2"/>
                  <a:pt x="28" y="3"/>
                </a:cubicBezTo>
                <a:cubicBezTo>
                  <a:pt x="29" y="4"/>
                  <a:pt x="29" y="4"/>
                  <a:pt x="29" y="4"/>
                </a:cubicBezTo>
                <a:cubicBezTo>
                  <a:pt x="30" y="3"/>
                  <a:pt x="30" y="2"/>
                  <a:pt x="31" y="1"/>
                </a:cubicBezTo>
                <a:cubicBezTo>
                  <a:pt x="30" y="0"/>
                  <a:pt x="30" y="0"/>
                  <a:pt x="30" y="0"/>
                </a:cubicBezTo>
              </a:path>
            </a:pathLst>
          </a:custGeom>
          <a:solidFill>
            <a:srgbClr val="2B30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2" name="Freeform 134"/>
          <p:cNvSpPr/>
          <p:nvPr/>
        </p:nvSpPr>
        <p:spPr bwMode="auto">
          <a:xfrm rot="16613425">
            <a:off x="3745539" y="4700311"/>
            <a:ext cx="22735" cy="51968"/>
          </a:xfrm>
          <a:custGeom>
            <a:avLst/>
            <a:gdLst>
              <a:gd name="T0" fmla="*/ 2 w 3"/>
              <a:gd name="T1" fmla="*/ 0 h 7"/>
              <a:gd name="T2" fmla="*/ 0 w 3"/>
              <a:gd name="T3" fmla="*/ 6 h 7"/>
              <a:gd name="T4" fmla="*/ 1 w 3"/>
              <a:gd name="T5" fmla="*/ 7 h 7"/>
              <a:gd name="T6" fmla="*/ 3 w 3"/>
              <a:gd name="T7" fmla="*/ 2 h 7"/>
              <a:gd name="T8" fmla="*/ 2 w 3"/>
              <a:gd name="T9" fmla="*/ 0 h 7"/>
            </a:gdLst>
            <a:ahLst/>
            <a:cxnLst>
              <a:cxn ang="0">
                <a:pos x="T0" y="T1"/>
              </a:cxn>
              <a:cxn ang="0">
                <a:pos x="T2" y="T3"/>
              </a:cxn>
              <a:cxn ang="0">
                <a:pos x="T4" y="T5"/>
              </a:cxn>
              <a:cxn ang="0">
                <a:pos x="T6" y="T7"/>
              </a:cxn>
              <a:cxn ang="0">
                <a:pos x="T8" y="T9"/>
              </a:cxn>
            </a:cxnLst>
            <a:rect l="0" t="0" r="r" b="b"/>
            <a:pathLst>
              <a:path w="3" h="7">
                <a:moveTo>
                  <a:pt x="2" y="0"/>
                </a:moveTo>
                <a:cubicBezTo>
                  <a:pt x="1" y="2"/>
                  <a:pt x="0" y="4"/>
                  <a:pt x="0" y="6"/>
                </a:cubicBezTo>
                <a:cubicBezTo>
                  <a:pt x="1" y="7"/>
                  <a:pt x="1" y="7"/>
                  <a:pt x="1" y="7"/>
                </a:cubicBezTo>
                <a:cubicBezTo>
                  <a:pt x="2" y="5"/>
                  <a:pt x="2" y="3"/>
                  <a:pt x="3" y="2"/>
                </a:cubicBezTo>
                <a:cubicBezTo>
                  <a:pt x="2" y="0"/>
                  <a:pt x="2" y="0"/>
                  <a:pt x="2"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3" name="Freeform 135"/>
          <p:cNvSpPr/>
          <p:nvPr/>
        </p:nvSpPr>
        <p:spPr bwMode="auto">
          <a:xfrm rot="16613425">
            <a:off x="3722754" y="4692014"/>
            <a:ext cx="12992" cy="38976"/>
          </a:xfrm>
          <a:custGeom>
            <a:avLst/>
            <a:gdLst>
              <a:gd name="T0" fmla="*/ 1 w 2"/>
              <a:gd name="T1" fmla="*/ 0 h 5"/>
              <a:gd name="T2" fmla="*/ 0 w 2"/>
              <a:gd name="T3" fmla="*/ 3 h 5"/>
              <a:gd name="T4" fmla="*/ 1 w 2"/>
              <a:gd name="T5" fmla="*/ 5 h 5"/>
              <a:gd name="T6" fmla="*/ 2 w 2"/>
              <a:gd name="T7" fmla="*/ 1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1"/>
                  <a:pt x="0" y="2"/>
                  <a:pt x="0" y="3"/>
                </a:cubicBezTo>
                <a:cubicBezTo>
                  <a:pt x="1" y="5"/>
                  <a:pt x="1" y="5"/>
                  <a:pt x="1" y="5"/>
                </a:cubicBezTo>
                <a:cubicBezTo>
                  <a:pt x="1" y="3"/>
                  <a:pt x="1" y="2"/>
                  <a:pt x="2" y="1"/>
                </a:cubicBezTo>
                <a:cubicBezTo>
                  <a:pt x="1" y="0"/>
                  <a:pt x="1" y="0"/>
                  <a:pt x="1" y="0"/>
                </a:cubicBezTo>
              </a:path>
            </a:pathLst>
          </a:custGeom>
          <a:solidFill>
            <a:srgbClr val="2B30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4" name="Freeform 136"/>
          <p:cNvSpPr>
            <a:spLocks noEditPoints="1"/>
          </p:cNvSpPr>
          <p:nvPr/>
        </p:nvSpPr>
        <p:spPr bwMode="auto">
          <a:xfrm rot="16613425">
            <a:off x="4232328" y="4347936"/>
            <a:ext cx="123424" cy="909438"/>
          </a:xfrm>
          <a:custGeom>
            <a:avLst/>
            <a:gdLst>
              <a:gd name="T0" fmla="*/ 14 w 16"/>
              <a:gd name="T1" fmla="*/ 113 h 118"/>
              <a:gd name="T2" fmla="*/ 13 w 16"/>
              <a:gd name="T3" fmla="*/ 113 h 118"/>
              <a:gd name="T4" fmla="*/ 14 w 16"/>
              <a:gd name="T5" fmla="*/ 118 h 118"/>
              <a:gd name="T6" fmla="*/ 16 w 16"/>
              <a:gd name="T7" fmla="*/ 118 h 118"/>
              <a:gd name="T8" fmla="*/ 14 w 16"/>
              <a:gd name="T9" fmla="*/ 113 h 118"/>
              <a:gd name="T10" fmla="*/ 8 w 16"/>
              <a:gd name="T11" fmla="*/ 92 h 118"/>
              <a:gd name="T12" fmla="*/ 6 w 16"/>
              <a:gd name="T13" fmla="*/ 92 h 118"/>
              <a:gd name="T14" fmla="*/ 9 w 16"/>
              <a:gd name="T15" fmla="*/ 101 h 118"/>
              <a:gd name="T16" fmla="*/ 10 w 16"/>
              <a:gd name="T17" fmla="*/ 100 h 118"/>
              <a:gd name="T18" fmla="*/ 8 w 16"/>
              <a:gd name="T19" fmla="*/ 92 h 118"/>
              <a:gd name="T20" fmla="*/ 4 w 16"/>
              <a:gd name="T21" fmla="*/ 74 h 118"/>
              <a:gd name="T22" fmla="*/ 3 w 16"/>
              <a:gd name="T23" fmla="*/ 74 h 118"/>
              <a:gd name="T24" fmla="*/ 4 w 16"/>
              <a:gd name="T25" fmla="*/ 83 h 118"/>
              <a:gd name="T26" fmla="*/ 6 w 16"/>
              <a:gd name="T27" fmla="*/ 83 h 118"/>
              <a:gd name="T28" fmla="*/ 4 w 16"/>
              <a:gd name="T29" fmla="*/ 74 h 118"/>
              <a:gd name="T30" fmla="*/ 2 w 16"/>
              <a:gd name="T31" fmla="*/ 55 h 118"/>
              <a:gd name="T32" fmla="*/ 1 w 16"/>
              <a:gd name="T33" fmla="*/ 55 h 118"/>
              <a:gd name="T34" fmla="*/ 2 w 16"/>
              <a:gd name="T35" fmla="*/ 65 h 118"/>
              <a:gd name="T36" fmla="*/ 3 w 16"/>
              <a:gd name="T37" fmla="*/ 64 h 118"/>
              <a:gd name="T38" fmla="*/ 2 w 16"/>
              <a:gd name="T39" fmla="*/ 55 h 118"/>
              <a:gd name="T40" fmla="*/ 1 w 16"/>
              <a:gd name="T41" fmla="*/ 37 h 118"/>
              <a:gd name="T42" fmla="*/ 0 w 16"/>
              <a:gd name="T43" fmla="*/ 43 h 118"/>
              <a:gd name="T44" fmla="*/ 1 w 16"/>
              <a:gd name="T45" fmla="*/ 46 h 118"/>
              <a:gd name="T46" fmla="*/ 2 w 16"/>
              <a:gd name="T47" fmla="*/ 46 h 118"/>
              <a:gd name="T48" fmla="*/ 2 w 16"/>
              <a:gd name="T49" fmla="*/ 43 h 118"/>
              <a:gd name="T50" fmla="*/ 2 w 16"/>
              <a:gd name="T51" fmla="*/ 37 h 118"/>
              <a:gd name="T52" fmla="*/ 1 w 16"/>
              <a:gd name="T53" fmla="*/ 37 h 118"/>
              <a:gd name="T54" fmla="*/ 2 w 16"/>
              <a:gd name="T55" fmla="*/ 18 h 118"/>
              <a:gd name="T56" fmla="*/ 1 w 16"/>
              <a:gd name="T57" fmla="*/ 27 h 118"/>
              <a:gd name="T58" fmla="*/ 3 w 16"/>
              <a:gd name="T59" fmla="*/ 28 h 118"/>
              <a:gd name="T60" fmla="*/ 3 w 16"/>
              <a:gd name="T61" fmla="*/ 18 h 118"/>
              <a:gd name="T62" fmla="*/ 2 w 16"/>
              <a:gd name="T63" fmla="*/ 18 h 118"/>
              <a:gd name="T64" fmla="*/ 5 w 16"/>
              <a:gd name="T65" fmla="*/ 0 h 118"/>
              <a:gd name="T66" fmla="*/ 4 w 16"/>
              <a:gd name="T67" fmla="*/ 9 h 118"/>
              <a:gd name="T68" fmla="*/ 5 w 16"/>
              <a:gd name="T69" fmla="*/ 9 h 118"/>
              <a:gd name="T70" fmla="*/ 7 w 16"/>
              <a:gd name="T71" fmla="*/ 0 h 118"/>
              <a:gd name="T72" fmla="*/ 5 w 16"/>
              <a:gd name="T7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118">
                <a:moveTo>
                  <a:pt x="14" y="113"/>
                </a:moveTo>
                <a:cubicBezTo>
                  <a:pt x="13" y="113"/>
                  <a:pt x="13" y="113"/>
                  <a:pt x="13" y="113"/>
                </a:cubicBezTo>
                <a:cubicBezTo>
                  <a:pt x="13" y="115"/>
                  <a:pt x="14" y="117"/>
                  <a:pt x="14" y="118"/>
                </a:cubicBezTo>
                <a:cubicBezTo>
                  <a:pt x="16" y="118"/>
                  <a:pt x="16" y="118"/>
                  <a:pt x="16" y="118"/>
                </a:cubicBezTo>
                <a:cubicBezTo>
                  <a:pt x="15" y="116"/>
                  <a:pt x="14" y="115"/>
                  <a:pt x="14" y="113"/>
                </a:cubicBezTo>
                <a:moveTo>
                  <a:pt x="8" y="92"/>
                </a:moveTo>
                <a:cubicBezTo>
                  <a:pt x="6" y="92"/>
                  <a:pt x="6" y="92"/>
                  <a:pt x="6" y="92"/>
                </a:cubicBezTo>
                <a:cubicBezTo>
                  <a:pt x="7" y="95"/>
                  <a:pt x="8" y="98"/>
                  <a:pt x="9" y="101"/>
                </a:cubicBezTo>
                <a:cubicBezTo>
                  <a:pt x="10" y="100"/>
                  <a:pt x="10" y="100"/>
                  <a:pt x="10" y="100"/>
                </a:cubicBezTo>
                <a:cubicBezTo>
                  <a:pt x="9" y="97"/>
                  <a:pt x="8" y="94"/>
                  <a:pt x="8" y="92"/>
                </a:cubicBezTo>
                <a:moveTo>
                  <a:pt x="4" y="74"/>
                </a:moveTo>
                <a:cubicBezTo>
                  <a:pt x="3" y="74"/>
                  <a:pt x="3" y="74"/>
                  <a:pt x="3" y="74"/>
                </a:cubicBezTo>
                <a:cubicBezTo>
                  <a:pt x="3" y="77"/>
                  <a:pt x="4" y="80"/>
                  <a:pt x="4" y="83"/>
                </a:cubicBezTo>
                <a:cubicBezTo>
                  <a:pt x="6" y="83"/>
                  <a:pt x="6" y="83"/>
                  <a:pt x="6" y="83"/>
                </a:cubicBezTo>
                <a:cubicBezTo>
                  <a:pt x="5" y="80"/>
                  <a:pt x="5" y="77"/>
                  <a:pt x="4" y="74"/>
                </a:cubicBezTo>
                <a:moveTo>
                  <a:pt x="2" y="55"/>
                </a:moveTo>
                <a:cubicBezTo>
                  <a:pt x="1" y="55"/>
                  <a:pt x="1" y="55"/>
                  <a:pt x="1" y="55"/>
                </a:cubicBezTo>
                <a:cubicBezTo>
                  <a:pt x="1" y="58"/>
                  <a:pt x="1" y="61"/>
                  <a:pt x="2" y="65"/>
                </a:cubicBezTo>
                <a:cubicBezTo>
                  <a:pt x="3" y="64"/>
                  <a:pt x="3" y="64"/>
                  <a:pt x="3" y="64"/>
                </a:cubicBezTo>
                <a:cubicBezTo>
                  <a:pt x="3" y="61"/>
                  <a:pt x="2" y="58"/>
                  <a:pt x="2" y="55"/>
                </a:cubicBezTo>
                <a:moveTo>
                  <a:pt x="1" y="37"/>
                </a:moveTo>
                <a:cubicBezTo>
                  <a:pt x="1" y="39"/>
                  <a:pt x="0" y="41"/>
                  <a:pt x="0" y="43"/>
                </a:cubicBezTo>
                <a:cubicBezTo>
                  <a:pt x="0" y="44"/>
                  <a:pt x="0" y="45"/>
                  <a:pt x="1" y="46"/>
                </a:cubicBezTo>
                <a:cubicBezTo>
                  <a:pt x="2" y="46"/>
                  <a:pt x="2" y="46"/>
                  <a:pt x="2" y="46"/>
                </a:cubicBezTo>
                <a:cubicBezTo>
                  <a:pt x="2" y="45"/>
                  <a:pt x="2" y="44"/>
                  <a:pt x="2" y="43"/>
                </a:cubicBezTo>
                <a:cubicBezTo>
                  <a:pt x="2" y="41"/>
                  <a:pt x="2" y="39"/>
                  <a:pt x="2" y="37"/>
                </a:cubicBezTo>
                <a:cubicBezTo>
                  <a:pt x="1" y="37"/>
                  <a:pt x="1" y="37"/>
                  <a:pt x="1" y="37"/>
                </a:cubicBezTo>
                <a:moveTo>
                  <a:pt x="2" y="18"/>
                </a:moveTo>
                <a:cubicBezTo>
                  <a:pt x="2" y="21"/>
                  <a:pt x="1" y="24"/>
                  <a:pt x="1" y="27"/>
                </a:cubicBezTo>
                <a:cubicBezTo>
                  <a:pt x="3" y="28"/>
                  <a:pt x="3" y="28"/>
                  <a:pt x="3" y="28"/>
                </a:cubicBezTo>
                <a:cubicBezTo>
                  <a:pt x="3" y="24"/>
                  <a:pt x="3" y="21"/>
                  <a:pt x="3" y="18"/>
                </a:cubicBezTo>
                <a:cubicBezTo>
                  <a:pt x="2" y="18"/>
                  <a:pt x="2" y="18"/>
                  <a:pt x="2" y="18"/>
                </a:cubicBezTo>
                <a:moveTo>
                  <a:pt x="5" y="0"/>
                </a:moveTo>
                <a:cubicBezTo>
                  <a:pt x="5" y="3"/>
                  <a:pt x="4" y="6"/>
                  <a:pt x="4" y="9"/>
                </a:cubicBezTo>
                <a:cubicBezTo>
                  <a:pt x="5" y="9"/>
                  <a:pt x="5" y="9"/>
                  <a:pt x="5" y="9"/>
                </a:cubicBezTo>
                <a:cubicBezTo>
                  <a:pt x="5" y="6"/>
                  <a:pt x="6" y="3"/>
                  <a:pt x="7" y="0"/>
                </a:cubicBezTo>
                <a:cubicBezTo>
                  <a:pt x="5" y="0"/>
                  <a:pt x="5" y="0"/>
                  <a:pt x="5"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5" name="Freeform 137"/>
          <p:cNvSpPr>
            <a:spLocks noEditPoints="1"/>
          </p:cNvSpPr>
          <p:nvPr/>
        </p:nvSpPr>
        <p:spPr bwMode="auto">
          <a:xfrm rot="16613425">
            <a:off x="4954852" y="4399343"/>
            <a:ext cx="308558" cy="555407"/>
          </a:xfrm>
          <a:custGeom>
            <a:avLst/>
            <a:gdLst>
              <a:gd name="T0" fmla="*/ 35 w 40"/>
              <a:gd name="T1" fmla="*/ 64 h 72"/>
              <a:gd name="T2" fmla="*/ 34 w 40"/>
              <a:gd name="T3" fmla="*/ 65 h 72"/>
              <a:gd name="T4" fmla="*/ 39 w 40"/>
              <a:gd name="T5" fmla="*/ 72 h 72"/>
              <a:gd name="T6" fmla="*/ 40 w 40"/>
              <a:gd name="T7" fmla="*/ 71 h 72"/>
              <a:gd name="T8" fmla="*/ 35 w 40"/>
              <a:gd name="T9" fmla="*/ 64 h 72"/>
              <a:gd name="T10" fmla="*/ 26 w 40"/>
              <a:gd name="T11" fmla="*/ 49 h 72"/>
              <a:gd name="T12" fmla="*/ 25 w 40"/>
              <a:gd name="T13" fmla="*/ 50 h 72"/>
              <a:gd name="T14" fmla="*/ 29 w 40"/>
              <a:gd name="T15" fmla="*/ 57 h 72"/>
              <a:gd name="T16" fmla="*/ 30 w 40"/>
              <a:gd name="T17" fmla="*/ 56 h 72"/>
              <a:gd name="T18" fmla="*/ 26 w 40"/>
              <a:gd name="T19" fmla="*/ 49 h 72"/>
              <a:gd name="T20" fmla="*/ 17 w 40"/>
              <a:gd name="T21" fmla="*/ 33 h 72"/>
              <a:gd name="T22" fmla="*/ 16 w 40"/>
              <a:gd name="T23" fmla="*/ 34 h 72"/>
              <a:gd name="T24" fmla="*/ 20 w 40"/>
              <a:gd name="T25" fmla="*/ 42 h 72"/>
              <a:gd name="T26" fmla="*/ 21 w 40"/>
              <a:gd name="T27" fmla="*/ 41 h 72"/>
              <a:gd name="T28" fmla="*/ 17 w 40"/>
              <a:gd name="T29" fmla="*/ 33 h 72"/>
              <a:gd name="T30" fmla="*/ 8 w 40"/>
              <a:gd name="T31" fmla="*/ 18 h 72"/>
              <a:gd name="T32" fmla="*/ 8 w 40"/>
              <a:gd name="T33" fmla="*/ 18 h 72"/>
              <a:gd name="T34" fmla="*/ 8 w 40"/>
              <a:gd name="T35" fmla="*/ 18 h 72"/>
              <a:gd name="T36" fmla="*/ 9 w 40"/>
              <a:gd name="T37" fmla="*/ 17 h 72"/>
              <a:gd name="T38" fmla="*/ 8 w 40"/>
              <a:gd name="T39" fmla="*/ 18 h 72"/>
              <a:gd name="T40" fmla="*/ 12 w 40"/>
              <a:gd name="T41" fmla="*/ 26 h 72"/>
              <a:gd name="T42" fmla="*/ 13 w 40"/>
              <a:gd name="T43" fmla="*/ 25 h 72"/>
              <a:gd name="T44" fmla="*/ 9 w 40"/>
              <a:gd name="T45" fmla="*/ 17 h 72"/>
              <a:gd name="T46" fmla="*/ 2 w 40"/>
              <a:gd name="T47" fmla="*/ 0 h 72"/>
              <a:gd name="T48" fmla="*/ 0 w 40"/>
              <a:gd name="T49" fmla="*/ 1 h 72"/>
              <a:gd name="T50" fmla="*/ 4 w 40"/>
              <a:gd name="T51" fmla="*/ 9 h 72"/>
              <a:gd name="T52" fmla="*/ 5 w 40"/>
              <a:gd name="T53" fmla="*/ 9 h 72"/>
              <a:gd name="T54" fmla="*/ 2 w 40"/>
              <a:gd name="T5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72">
                <a:moveTo>
                  <a:pt x="35" y="64"/>
                </a:moveTo>
                <a:cubicBezTo>
                  <a:pt x="34" y="65"/>
                  <a:pt x="34" y="65"/>
                  <a:pt x="34" y="65"/>
                </a:cubicBezTo>
                <a:cubicBezTo>
                  <a:pt x="36" y="67"/>
                  <a:pt x="37" y="70"/>
                  <a:pt x="39" y="72"/>
                </a:cubicBezTo>
                <a:cubicBezTo>
                  <a:pt x="40" y="71"/>
                  <a:pt x="40" y="71"/>
                  <a:pt x="40" y="71"/>
                </a:cubicBezTo>
                <a:cubicBezTo>
                  <a:pt x="38" y="69"/>
                  <a:pt x="37" y="66"/>
                  <a:pt x="35" y="64"/>
                </a:cubicBezTo>
                <a:moveTo>
                  <a:pt x="26" y="49"/>
                </a:moveTo>
                <a:cubicBezTo>
                  <a:pt x="25" y="50"/>
                  <a:pt x="25" y="50"/>
                  <a:pt x="25" y="50"/>
                </a:cubicBezTo>
                <a:cubicBezTo>
                  <a:pt x="26" y="52"/>
                  <a:pt x="28" y="55"/>
                  <a:pt x="29" y="57"/>
                </a:cubicBezTo>
                <a:cubicBezTo>
                  <a:pt x="30" y="56"/>
                  <a:pt x="30" y="56"/>
                  <a:pt x="30" y="56"/>
                </a:cubicBezTo>
                <a:cubicBezTo>
                  <a:pt x="29" y="54"/>
                  <a:pt x="27" y="51"/>
                  <a:pt x="26" y="49"/>
                </a:cubicBezTo>
                <a:moveTo>
                  <a:pt x="17" y="33"/>
                </a:moveTo>
                <a:cubicBezTo>
                  <a:pt x="16" y="34"/>
                  <a:pt x="16" y="34"/>
                  <a:pt x="16" y="34"/>
                </a:cubicBezTo>
                <a:cubicBezTo>
                  <a:pt x="17" y="36"/>
                  <a:pt x="19" y="39"/>
                  <a:pt x="20" y="42"/>
                </a:cubicBezTo>
                <a:cubicBezTo>
                  <a:pt x="21" y="41"/>
                  <a:pt x="21" y="41"/>
                  <a:pt x="21" y="41"/>
                </a:cubicBezTo>
                <a:cubicBezTo>
                  <a:pt x="20" y="38"/>
                  <a:pt x="18" y="36"/>
                  <a:pt x="17" y="33"/>
                </a:cubicBezTo>
                <a:moveTo>
                  <a:pt x="8" y="18"/>
                </a:moveTo>
                <a:cubicBezTo>
                  <a:pt x="8" y="18"/>
                  <a:pt x="8" y="18"/>
                  <a:pt x="8" y="18"/>
                </a:cubicBezTo>
                <a:cubicBezTo>
                  <a:pt x="8" y="18"/>
                  <a:pt x="8" y="18"/>
                  <a:pt x="8" y="18"/>
                </a:cubicBezTo>
                <a:moveTo>
                  <a:pt x="9" y="17"/>
                </a:moveTo>
                <a:cubicBezTo>
                  <a:pt x="8" y="18"/>
                  <a:pt x="8" y="18"/>
                  <a:pt x="8" y="18"/>
                </a:cubicBezTo>
                <a:cubicBezTo>
                  <a:pt x="9" y="20"/>
                  <a:pt x="10" y="23"/>
                  <a:pt x="12" y="26"/>
                </a:cubicBezTo>
                <a:cubicBezTo>
                  <a:pt x="13" y="25"/>
                  <a:pt x="13" y="25"/>
                  <a:pt x="13" y="25"/>
                </a:cubicBezTo>
                <a:cubicBezTo>
                  <a:pt x="11" y="22"/>
                  <a:pt x="10" y="20"/>
                  <a:pt x="9" y="17"/>
                </a:cubicBezTo>
                <a:moveTo>
                  <a:pt x="2" y="0"/>
                </a:moveTo>
                <a:cubicBezTo>
                  <a:pt x="0" y="1"/>
                  <a:pt x="0" y="1"/>
                  <a:pt x="0" y="1"/>
                </a:cubicBezTo>
                <a:cubicBezTo>
                  <a:pt x="2" y="4"/>
                  <a:pt x="3" y="7"/>
                  <a:pt x="4" y="9"/>
                </a:cubicBezTo>
                <a:cubicBezTo>
                  <a:pt x="5" y="9"/>
                  <a:pt x="5" y="9"/>
                  <a:pt x="5" y="9"/>
                </a:cubicBezTo>
                <a:cubicBezTo>
                  <a:pt x="4" y="6"/>
                  <a:pt x="3" y="3"/>
                  <a:pt x="2" y="0"/>
                </a:cubicBezTo>
              </a:path>
            </a:pathLst>
          </a:custGeom>
          <a:solidFill>
            <a:srgbClr val="2B30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6" name="Freeform 138"/>
          <p:cNvSpPr>
            <a:spLocks noEditPoints="1"/>
          </p:cNvSpPr>
          <p:nvPr/>
        </p:nvSpPr>
        <p:spPr bwMode="auto">
          <a:xfrm rot="16613425">
            <a:off x="5589022" y="3937870"/>
            <a:ext cx="490447" cy="578143"/>
          </a:xfrm>
          <a:custGeom>
            <a:avLst/>
            <a:gdLst>
              <a:gd name="T0" fmla="*/ 58 w 64"/>
              <a:gd name="T1" fmla="*/ 67 h 75"/>
              <a:gd name="T2" fmla="*/ 57 w 64"/>
              <a:gd name="T3" fmla="*/ 68 h 75"/>
              <a:gd name="T4" fmla="*/ 63 w 64"/>
              <a:gd name="T5" fmla="*/ 75 h 75"/>
              <a:gd name="T6" fmla="*/ 64 w 64"/>
              <a:gd name="T7" fmla="*/ 73 h 75"/>
              <a:gd name="T8" fmla="*/ 58 w 64"/>
              <a:gd name="T9" fmla="*/ 67 h 75"/>
              <a:gd name="T10" fmla="*/ 46 w 64"/>
              <a:gd name="T11" fmla="*/ 55 h 75"/>
              <a:gd name="T12" fmla="*/ 45 w 64"/>
              <a:gd name="T13" fmla="*/ 56 h 75"/>
              <a:gd name="T14" fmla="*/ 51 w 64"/>
              <a:gd name="T15" fmla="*/ 62 h 75"/>
              <a:gd name="T16" fmla="*/ 52 w 64"/>
              <a:gd name="T17" fmla="*/ 61 h 75"/>
              <a:gd name="T18" fmla="*/ 46 w 64"/>
              <a:gd name="T19" fmla="*/ 55 h 75"/>
              <a:gd name="T20" fmla="*/ 34 w 64"/>
              <a:gd name="T21" fmla="*/ 42 h 75"/>
              <a:gd name="T22" fmla="*/ 33 w 64"/>
              <a:gd name="T23" fmla="*/ 43 h 75"/>
              <a:gd name="T24" fmla="*/ 39 w 64"/>
              <a:gd name="T25" fmla="*/ 49 h 75"/>
              <a:gd name="T26" fmla="*/ 40 w 64"/>
              <a:gd name="T27" fmla="*/ 48 h 75"/>
              <a:gd name="T28" fmla="*/ 34 w 64"/>
              <a:gd name="T29" fmla="*/ 42 h 75"/>
              <a:gd name="T30" fmla="*/ 23 w 64"/>
              <a:gd name="T31" fmla="*/ 28 h 75"/>
              <a:gd name="T32" fmla="*/ 22 w 64"/>
              <a:gd name="T33" fmla="*/ 29 h 75"/>
              <a:gd name="T34" fmla="*/ 27 w 64"/>
              <a:gd name="T35" fmla="*/ 36 h 75"/>
              <a:gd name="T36" fmla="*/ 28 w 64"/>
              <a:gd name="T37" fmla="*/ 35 h 75"/>
              <a:gd name="T38" fmla="*/ 23 w 64"/>
              <a:gd name="T39" fmla="*/ 28 h 75"/>
              <a:gd name="T40" fmla="*/ 12 w 64"/>
              <a:gd name="T41" fmla="*/ 15 h 75"/>
              <a:gd name="T42" fmla="*/ 11 w 64"/>
              <a:gd name="T43" fmla="*/ 16 h 75"/>
              <a:gd name="T44" fmla="*/ 16 w 64"/>
              <a:gd name="T45" fmla="*/ 23 h 75"/>
              <a:gd name="T46" fmla="*/ 17 w 64"/>
              <a:gd name="T47" fmla="*/ 22 h 75"/>
              <a:gd name="T48" fmla="*/ 12 w 64"/>
              <a:gd name="T49" fmla="*/ 15 h 75"/>
              <a:gd name="T50" fmla="*/ 1 w 64"/>
              <a:gd name="T51" fmla="*/ 0 h 75"/>
              <a:gd name="T52" fmla="*/ 0 w 64"/>
              <a:gd name="T53" fmla="*/ 1 h 75"/>
              <a:gd name="T54" fmla="*/ 5 w 64"/>
              <a:gd name="T55" fmla="*/ 9 h 75"/>
              <a:gd name="T56" fmla="*/ 6 w 64"/>
              <a:gd name="T57" fmla="*/ 8 h 75"/>
              <a:gd name="T58" fmla="*/ 1 w 64"/>
              <a:gd name="T5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4" h="75">
                <a:moveTo>
                  <a:pt x="58" y="67"/>
                </a:moveTo>
                <a:cubicBezTo>
                  <a:pt x="57" y="68"/>
                  <a:pt x="57" y="68"/>
                  <a:pt x="57" y="68"/>
                </a:cubicBezTo>
                <a:cubicBezTo>
                  <a:pt x="59" y="71"/>
                  <a:pt x="61" y="73"/>
                  <a:pt x="63" y="75"/>
                </a:cubicBezTo>
                <a:cubicBezTo>
                  <a:pt x="64" y="73"/>
                  <a:pt x="64" y="73"/>
                  <a:pt x="64" y="73"/>
                </a:cubicBezTo>
                <a:cubicBezTo>
                  <a:pt x="62" y="71"/>
                  <a:pt x="60" y="69"/>
                  <a:pt x="58" y="67"/>
                </a:cubicBezTo>
                <a:moveTo>
                  <a:pt x="46" y="55"/>
                </a:moveTo>
                <a:cubicBezTo>
                  <a:pt x="45" y="56"/>
                  <a:pt x="45" y="56"/>
                  <a:pt x="45" y="56"/>
                </a:cubicBezTo>
                <a:cubicBezTo>
                  <a:pt x="47" y="58"/>
                  <a:pt x="49" y="60"/>
                  <a:pt x="51" y="62"/>
                </a:cubicBezTo>
                <a:cubicBezTo>
                  <a:pt x="52" y="61"/>
                  <a:pt x="52" y="61"/>
                  <a:pt x="52" y="61"/>
                </a:cubicBezTo>
                <a:cubicBezTo>
                  <a:pt x="50" y="59"/>
                  <a:pt x="48" y="57"/>
                  <a:pt x="46" y="55"/>
                </a:cubicBezTo>
                <a:moveTo>
                  <a:pt x="34" y="42"/>
                </a:moveTo>
                <a:cubicBezTo>
                  <a:pt x="33" y="43"/>
                  <a:pt x="33" y="43"/>
                  <a:pt x="33" y="43"/>
                </a:cubicBezTo>
                <a:cubicBezTo>
                  <a:pt x="35" y="45"/>
                  <a:pt x="37" y="47"/>
                  <a:pt x="39" y="49"/>
                </a:cubicBezTo>
                <a:cubicBezTo>
                  <a:pt x="40" y="48"/>
                  <a:pt x="40" y="48"/>
                  <a:pt x="40" y="48"/>
                </a:cubicBezTo>
                <a:cubicBezTo>
                  <a:pt x="38" y="46"/>
                  <a:pt x="36" y="44"/>
                  <a:pt x="34" y="42"/>
                </a:cubicBezTo>
                <a:moveTo>
                  <a:pt x="23" y="28"/>
                </a:moveTo>
                <a:cubicBezTo>
                  <a:pt x="22" y="29"/>
                  <a:pt x="22" y="29"/>
                  <a:pt x="22" y="29"/>
                </a:cubicBezTo>
                <a:cubicBezTo>
                  <a:pt x="24" y="32"/>
                  <a:pt x="26" y="34"/>
                  <a:pt x="27" y="36"/>
                </a:cubicBezTo>
                <a:cubicBezTo>
                  <a:pt x="28" y="35"/>
                  <a:pt x="28" y="35"/>
                  <a:pt x="28" y="35"/>
                </a:cubicBezTo>
                <a:cubicBezTo>
                  <a:pt x="27" y="33"/>
                  <a:pt x="25" y="31"/>
                  <a:pt x="23" y="28"/>
                </a:cubicBezTo>
                <a:moveTo>
                  <a:pt x="12" y="15"/>
                </a:moveTo>
                <a:cubicBezTo>
                  <a:pt x="11" y="16"/>
                  <a:pt x="11" y="16"/>
                  <a:pt x="11" y="16"/>
                </a:cubicBezTo>
                <a:cubicBezTo>
                  <a:pt x="13" y="18"/>
                  <a:pt x="14" y="20"/>
                  <a:pt x="16" y="23"/>
                </a:cubicBezTo>
                <a:cubicBezTo>
                  <a:pt x="17" y="22"/>
                  <a:pt x="17" y="22"/>
                  <a:pt x="17" y="22"/>
                </a:cubicBezTo>
                <a:cubicBezTo>
                  <a:pt x="15" y="19"/>
                  <a:pt x="14" y="17"/>
                  <a:pt x="12" y="15"/>
                </a:cubicBezTo>
                <a:moveTo>
                  <a:pt x="1" y="0"/>
                </a:moveTo>
                <a:cubicBezTo>
                  <a:pt x="0" y="1"/>
                  <a:pt x="0" y="1"/>
                  <a:pt x="0" y="1"/>
                </a:cubicBezTo>
                <a:cubicBezTo>
                  <a:pt x="2" y="4"/>
                  <a:pt x="4" y="6"/>
                  <a:pt x="5" y="9"/>
                </a:cubicBezTo>
                <a:cubicBezTo>
                  <a:pt x="6" y="8"/>
                  <a:pt x="6" y="8"/>
                  <a:pt x="6" y="8"/>
                </a:cubicBezTo>
                <a:cubicBezTo>
                  <a:pt x="5" y="5"/>
                  <a:pt x="3" y="3"/>
                  <a:pt x="1"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7" name="Freeform 139"/>
          <p:cNvSpPr/>
          <p:nvPr/>
        </p:nvSpPr>
        <p:spPr bwMode="auto">
          <a:xfrm rot="16613425">
            <a:off x="4684994" y="4802305"/>
            <a:ext cx="22735" cy="29232"/>
          </a:xfrm>
          <a:custGeom>
            <a:avLst/>
            <a:gdLst>
              <a:gd name="T0" fmla="*/ 2 w 3"/>
              <a:gd name="T1" fmla="*/ 0 h 4"/>
              <a:gd name="T2" fmla="*/ 0 w 3"/>
              <a:gd name="T3" fmla="*/ 1 h 4"/>
              <a:gd name="T4" fmla="*/ 2 w 3"/>
              <a:gd name="T5" fmla="*/ 4 h 4"/>
              <a:gd name="T6" fmla="*/ 3 w 3"/>
              <a:gd name="T7" fmla="*/ 4 h 4"/>
              <a:gd name="T8" fmla="*/ 2 w 3"/>
              <a:gd name="T9" fmla="*/ 0 h 4"/>
            </a:gdLst>
            <a:ahLst/>
            <a:cxnLst>
              <a:cxn ang="0">
                <a:pos x="T0" y="T1"/>
              </a:cxn>
              <a:cxn ang="0">
                <a:pos x="T2" y="T3"/>
              </a:cxn>
              <a:cxn ang="0">
                <a:pos x="T4" y="T5"/>
              </a:cxn>
              <a:cxn ang="0">
                <a:pos x="T6" y="T7"/>
              </a:cxn>
              <a:cxn ang="0">
                <a:pos x="T8" y="T9"/>
              </a:cxn>
            </a:cxnLst>
            <a:rect l="0" t="0" r="r" b="b"/>
            <a:pathLst>
              <a:path w="3" h="4">
                <a:moveTo>
                  <a:pt x="2" y="0"/>
                </a:moveTo>
                <a:cubicBezTo>
                  <a:pt x="0" y="1"/>
                  <a:pt x="0" y="1"/>
                  <a:pt x="0" y="1"/>
                </a:cubicBezTo>
                <a:cubicBezTo>
                  <a:pt x="1" y="2"/>
                  <a:pt x="1" y="3"/>
                  <a:pt x="2" y="4"/>
                </a:cubicBezTo>
                <a:cubicBezTo>
                  <a:pt x="3" y="4"/>
                  <a:pt x="3" y="4"/>
                  <a:pt x="3" y="4"/>
                </a:cubicBezTo>
                <a:cubicBezTo>
                  <a:pt x="2" y="3"/>
                  <a:pt x="2" y="1"/>
                  <a:pt x="2" y="0"/>
                </a:cubicBezTo>
              </a:path>
            </a:pathLst>
          </a:custGeom>
          <a:solidFill>
            <a:srgbClr val="2B303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8" name="Freeform 140"/>
          <p:cNvSpPr/>
          <p:nvPr/>
        </p:nvSpPr>
        <p:spPr bwMode="auto">
          <a:xfrm rot="16613425">
            <a:off x="3274937" y="4364651"/>
            <a:ext cx="38976" cy="38976"/>
          </a:xfrm>
          <a:custGeom>
            <a:avLst/>
            <a:gdLst>
              <a:gd name="T0" fmla="*/ 4 w 5"/>
              <a:gd name="T1" fmla="*/ 0 h 5"/>
              <a:gd name="T2" fmla="*/ 0 w 5"/>
              <a:gd name="T3" fmla="*/ 4 h 5"/>
              <a:gd name="T4" fmla="*/ 1 w 5"/>
              <a:gd name="T5" fmla="*/ 5 h 5"/>
              <a:gd name="T6" fmla="*/ 5 w 5"/>
              <a:gd name="T7" fmla="*/ 1 h 5"/>
              <a:gd name="T8" fmla="*/ 4 w 5"/>
              <a:gd name="T9" fmla="*/ 0 h 5"/>
            </a:gdLst>
            <a:ahLst/>
            <a:cxnLst>
              <a:cxn ang="0">
                <a:pos x="T0" y="T1"/>
              </a:cxn>
              <a:cxn ang="0">
                <a:pos x="T2" y="T3"/>
              </a:cxn>
              <a:cxn ang="0">
                <a:pos x="T4" y="T5"/>
              </a:cxn>
              <a:cxn ang="0">
                <a:pos x="T6" y="T7"/>
              </a:cxn>
              <a:cxn ang="0">
                <a:pos x="T8" y="T9"/>
              </a:cxn>
            </a:cxnLst>
            <a:rect l="0" t="0" r="r" b="b"/>
            <a:pathLst>
              <a:path w="5" h="5">
                <a:moveTo>
                  <a:pt x="4" y="0"/>
                </a:moveTo>
                <a:cubicBezTo>
                  <a:pt x="4" y="0"/>
                  <a:pt x="2" y="2"/>
                  <a:pt x="0" y="4"/>
                </a:cubicBezTo>
                <a:cubicBezTo>
                  <a:pt x="1" y="5"/>
                  <a:pt x="1" y="5"/>
                  <a:pt x="1" y="5"/>
                </a:cubicBezTo>
                <a:cubicBezTo>
                  <a:pt x="3" y="3"/>
                  <a:pt x="5" y="1"/>
                  <a:pt x="5" y="1"/>
                </a:cubicBezTo>
                <a:cubicBezTo>
                  <a:pt x="4" y="0"/>
                  <a:pt x="4" y="0"/>
                  <a:pt x="4" y="0"/>
                </a:cubicBezTo>
              </a:path>
            </a:pathLst>
          </a:custGeom>
          <a:solidFill>
            <a:srgbClr val="E6B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49" name="Freeform 141"/>
          <p:cNvSpPr>
            <a:spLocks noEditPoints="1"/>
          </p:cNvSpPr>
          <p:nvPr/>
        </p:nvSpPr>
        <p:spPr bwMode="auto">
          <a:xfrm rot="16613425">
            <a:off x="4112518" y="3103951"/>
            <a:ext cx="1078334" cy="2757545"/>
          </a:xfrm>
          <a:custGeom>
            <a:avLst/>
            <a:gdLst>
              <a:gd name="T0" fmla="*/ 132 w 140"/>
              <a:gd name="T1" fmla="*/ 351 h 358"/>
              <a:gd name="T2" fmla="*/ 140 w 140"/>
              <a:gd name="T3" fmla="*/ 356 h 358"/>
              <a:gd name="T4" fmla="*/ 132 w 140"/>
              <a:gd name="T5" fmla="*/ 351 h 358"/>
              <a:gd name="T6" fmla="*/ 119 w 140"/>
              <a:gd name="T7" fmla="*/ 339 h 358"/>
              <a:gd name="T8" fmla="*/ 126 w 140"/>
              <a:gd name="T9" fmla="*/ 344 h 358"/>
              <a:gd name="T10" fmla="*/ 119 w 140"/>
              <a:gd name="T11" fmla="*/ 339 h 358"/>
              <a:gd name="T12" fmla="*/ 106 w 140"/>
              <a:gd name="T13" fmla="*/ 325 h 358"/>
              <a:gd name="T14" fmla="*/ 112 w 140"/>
              <a:gd name="T15" fmla="*/ 332 h 358"/>
              <a:gd name="T16" fmla="*/ 93 w 140"/>
              <a:gd name="T17" fmla="*/ 312 h 358"/>
              <a:gd name="T18" fmla="*/ 100 w 140"/>
              <a:gd name="T19" fmla="*/ 318 h 358"/>
              <a:gd name="T20" fmla="*/ 93 w 140"/>
              <a:gd name="T21" fmla="*/ 312 h 358"/>
              <a:gd name="T22" fmla="*/ 81 w 140"/>
              <a:gd name="T23" fmla="*/ 298 h 358"/>
              <a:gd name="T24" fmla="*/ 86 w 140"/>
              <a:gd name="T25" fmla="*/ 306 h 358"/>
              <a:gd name="T26" fmla="*/ 68 w 140"/>
              <a:gd name="T27" fmla="*/ 284 h 358"/>
              <a:gd name="T28" fmla="*/ 75 w 140"/>
              <a:gd name="T29" fmla="*/ 291 h 358"/>
              <a:gd name="T30" fmla="*/ 68 w 140"/>
              <a:gd name="T31" fmla="*/ 284 h 358"/>
              <a:gd name="T32" fmla="*/ 58 w 140"/>
              <a:gd name="T33" fmla="*/ 269 h 358"/>
              <a:gd name="T34" fmla="*/ 62 w 140"/>
              <a:gd name="T35" fmla="*/ 277 h 358"/>
              <a:gd name="T36" fmla="*/ 46 w 140"/>
              <a:gd name="T37" fmla="*/ 255 h 358"/>
              <a:gd name="T38" fmla="*/ 53 w 140"/>
              <a:gd name="T39" fmla="*/ 261 h 358"/>
              <a:gd name="T40" fmla="*/ 46 w 140"/>
              <a:gd name="T41" fmla="*/ 255 h 358"/>
              <a:gd name="T42" fmla="*/ 38 w 140"/>
              <a:gd name="T43" fmla="*/ 238 h 358"/>
              <a:gd name="T44" fmla="*/ 41 w 140"/>
              <a:gd name="T45" fmla="*/ 247 h 358"/>
              <a:gd name="T46" fmla="*/ 27 w 140"/>
              <a:gd name="T47" fmla="*/ 223 h 358"/>
              <a:gd name="T48" fmla="*/ 33 w 140"/>
              <a:gd name="T49" fmla="*/ 230 h 358"/>
              <a:gd name="T50" fmla="*/ 27 w 140"/>
              <a:gd name="T51" fmla="*/ 223 h 358"/>
              <a:gd name="T52" fmla="*/ 27 w 140"/>
              <a:gd name="T53" fmla="*/ 223 h 358"/>
              <a:gd name="T54" fmla="*/ 19 w 140"/>
              <a:gd name="T55" fmla="*/ 206 h 358"/>
              <a:gd name="T56" fmla="*/ 24 w 140"/>
              <a:gd name="T57" fmla="*/ 214 h 358"/>
              <a:gd name="T58" fmla="*/ 19 w 140"/>
              <a:gd name="T59" fmla="*/ 206 h 358"/>
              <a:gd name="T60" fmla="*/ 14 w 140"/>
              <a:gd name="T61" fmla="*/ 188 h 358"/>
              <a:gd name="T62" fmla="*/ 16 w 140"/>
              <a:gd name="T63" fmla="*/ 197 h 358"/>
              <a:gd name="T64" fmla="*/ 7 w 140"/>
              <a:gd name="T65" fmla="*/ 171 h 358"/>
              <a:gd name="T66" fmla="*/ 11 w 140"/>
              <a:gd name="T67" fmla="*/ 179 h 358"/>
              <a:gd name="T68" fmla="*/ 7 w 140"/>
              <a:gd name="T69" fmla="*/ 171 h 358"/>
              <a:gd name="T70" fmla="*/ 7 w 140"/>
              <a:gd name="T71" fmla="*/ 171 h 358"/>
              <a:gd name="T72" fmla="*/ 4 w 140"/>
              <a:gd name="T73" fmla="*/ 153 h 358"/>
              <a:gd name="T74" fmla="*/ 5 w 140"/>
              <a:gd name="T75" fmla="*/ 162 h 358"/>
              <a:gd name="T76" fmla="*/ 1 w 140"/>
              <a:gd name="T77" fmla="*/ 134 h 358"/>
              <a:gd name="T78" fmla="*/ 2 w 140"/>
              <a:gd name="T79" fmla="*/ 134 h 358"/>
              <a:gd name="T80" fmla="*/ 1 w 140"/>
              <a:gd name="T81" fmla="*/ 144 h 358"/>
              <a:gd name="T82" fmla="*/ 0 w 140"/>
              <a:gd name="T83" fmla="*/ 122 h 358"/>
              <a:gd name="T84" fmla="*/ 2 w 140"/>
              <a:gd name="T85" fmla="*/ 116 h 358"/>
              <a:gd name="T86" fmla="*/ 2 w 140"/>
              <a:gd name="T87" fmla="*/ 125 h 358"/>
              <a:gd name="T88" fmla="*/ 0 w 140"/>
              <a:gd name="T89" fmla="*/ 122 h 358"/>
              <a:gd name="T90" fmla="*/ 2 w 140"/>
              <a:gd name="T91" fmla="*/ 97 h 358"/>
              <a:gd name="T92" fmla="*/ 2 w 140"/>
              <a:gd name="T93" fmla="*/ 107 h 358"/>
              <a:gd name="T94" fmla="*/ 4 w 140"/>
              <a:gd name="T95" fmla="*/ 88 h 358"/>
              <a:gd name="T96" fmla="*/ 7 w 140"/>
              <a:gd name="T97" fmla="*/ 79 h 358"/>
              <a:gd name="T98" fmla="*/ 4 w 140"/>
              <a:gd name="T99" fmla="*/ 88 h 358"/>
              <a:gd name="T100" fmla="*/ 11 w 140"/>
              <a:gd name="T101" fmla="*/ 61 h 358"/>
              <a:gd name="T102" fmla="*/ 10 w 140"/>
              <a:gd name="T103" fmla="*/ 71 h 358"/>
              <a:gd name="T104" fmla="*/ 15 w 140"/>
              <a:gd name="T105" fmla="*/ 53 h 358"/>
              <a:gd name="T106" fmla="*/ 21 w 140"/>
              <a:gd name="T107" fmla="*/ 45 h 358"/>
              <a:gd name="T108" fmla="*/ 15 w 140"/>
              <a:gd name="T109" fmla="*/ 53 h 358"/>
              <a:gd name="T110" fmla="*/ 29 w 140"/>
              <a:gd name="T111" fmla="*/ 28 h 358"/>
              <a:gd name="T112" fmla="*/ 25 w 140"/>
              <a:gd name="T113" fmla="*/ 37 h 358"/>
              <a:gd name="T114" fmla="*/ 34 w 140"/>
              <a:gd name="T115" fmla="*/ 21 h 358"/>
              <a:gd name="T116" fmla="*/ 41 w 140"/>
              <a:gd name="T117" fmla="*/ 15 h 358"/>
              <a:gd name="T118" fmla="*/ 34 w 140"/>
              <a:gd name="T119" fmla="*/ 21 h 358"/>
              <a:gd name="T120" fmla="*/ 53 w 140"/>
              <a:gd name="T121" fmla="*/ 0 h 358"/>
              <a:gd name="T122" fmla="*/ 47 w 140"/>
              <a:gd name="T123" fmla="*/ 8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 h="358">
                <a:moveTo>
                  <a:pt x="132" y="351"/>
                </a:moveTo>
                <a:cubicBezTo>
                  <a:pt x="132" y="351"/>
                  <a:pt x="132" y="351"/>
                  <a:pt x="132" y="351"/>
                </a:cubicBezTo>
                <a:cubicBezTo>
                  <a:pt x="133" y="350"/>
                  <a:pt x="133" y="350"/>
                  <a:pt x="133" y="350"/>
                </a:cubicBezTo>
                <a:cubicBezTo>
                  <a:pt x="135" y="352"/>
                  <a:pt x="138" y="354"/>
                  <a:pt x="140" y="356"/>
                </a:cubicBezTo>
                <a:cubicBezTo>
                  <a:pt x="139" y="358"/>
                  <a:pt x="139" y="358"/>
                  <a:pt x="139" y="358"/>
                </a:cubicBezTo>
                <a:cubicBezTo>
                  <a:pt x="137" y="356"/>
                  <a:pt x="134" y="354"/>
                  <a:pt x="132" y="351"/>
                </a:cubicBezTo>
                <a:close/>
                <a:moveTo>
                  <a:pt x="119" y="339"/>
                </a:moveTo>
                <a:cubicBezTo>
                  <a:pt x="119" y="339"/>
                  <a:pt x="119" y="339"/>
                  <a:pt x="119" y="339"/>
                </a:cubicBezTo>
                <a:cubicBezTo>
                  <a:pt x="120" y="338"/>
                  <a:pt x="120" y="338"/>
                  <a:pt x="120" y="338"/>
                </a:cubicBezTo>
                <a:cubicBezTo>
                  <a:pt x="122" y="340"/>
                  <a:pt x="124" y="342"/>
                  <a:pt x="126" y="344"/>
                </a:cubicBezTo>
                <a:cubicBezTo>
                  <a:pt x="125" y="345"/>
                  <a:pt x="125" y="345"/>
                  <a:pt x="125" y="345"/>
                </a:cubicBezTo>
                <a:cubicBezTo>
                  <a:pt x="123" y="343"/>
                  <a:pt x="121" y="341"/>
                  <a:pt x="119" y="339"/>
                </a:cubicBezTo>
                <a:close/>
                <a:moveTo>
                  <a:pt x="105" y="326"/>
                </a:moveTo>
                <a:cubicBezTo>
                  <a:pt x="106" y="325"/>
                  <a:pt x="106" y="325"/>
                  <a:pt x="106" y="325"/>
                </a:cubicBezTo>
                <a:cubicBezTo>
                  <a:pt x="109" y="327"/>
                  <a:pt x="111" y="329"/>
                  <a:pt x="113" y="331"/>
                </a:cubicBezTo>
                <a:cubicBezTo>
                  <a:pt x="112" y="332"/>
                  <a:pt x="112" y="332"/>
                  <a:pt x="112" y="332"/>
                </a:cubicBezTo>
                <a:cubicBezTo>
                  <a:pt x="110" y="330"/>
                  <a:pt x="108" y="328"/>
                  <a:pt x="105" y="326"/>
                </a:cubicBezTo>
                <a:close/>
                <a:moveTo>
                  <a:pt x="93" y="312"/>
                </a:moveTo>
                <a:cubicBezTo>
                  <a:pt x="94" y="311"/>
                  <a:pt x="94" y="311"/>
                  <a:pt x="94" y="311"/>
                </a:cubicBezTo>
                <a:cubicBezTo>
                  <a:pt x="96" y="314"/>
                  <a:pt x="98" y="316"/>
                  <a:pt x="100" y="318"/>
                </a:cubicBezTo>
                <a:cubicBezTo>
                  <a:pt x="99" y="319"/>
                  <a:pt x="99" y="319"/>
                  <a:pt x="99" y="319"/>
                </a:cubicBezTo>
                <a:cubicBezTo>
                  <a:pt x="97" y="317"/>
                  <a:pt x="95" y="315"/>
                  <a:pt x="93" y="312"/>
                </a:cubicBezTo>
                <a:close/>
                <a:moveTo>
                  <a:pt x="80" y="299"/>
                </a:moveTo>
                <a:cubicBezTo>
                  <a:pt x="81" y="298"/>
                  <a:pt x="81" y="298"/>
                  <a:pt x="81" y="298"/>
                </a:cubicBezTo>
                <a:cubicBezTo>
                  <a:pt x="83" y="300"/>
                  <a:pt x="85" y="302"/>
                  <a:pt x="87" y="305"/>
                </a:cubicBezTo>
                <a:cubicBezTo>
                  <a:pt x="86" y="306"/>
                  <a:pt x="86" y="306"/>
                  <a:pt x="86" y="306"/>
                </a:cubicBezTo>
                <a:cubicBezTo>
                  <a:pt x="84" y="303"/>
                  <a:pt x="82" y="301"/>
                  <a:pt x="80" y="299"/>
                </a:cubicBezTo>
                <a:close/>
                <a:moveTo>
                  <a:pt x="68" y="284"/>
                </a:moveTo>
                <a:cubicBezTo>
                  <a:pt x="69" y="283"/>
                  <a:pt x="69" y="283"/>
                  <a:pt x="69" y="283"/>
                </a:cubicBezTo>
                <a:cubicBezTo>
                  <a:pt x="71" y="286"/>
                  <a:pt x="73" y="288"/>
                  <a:pt x="75" y="291"/>
                </a:cubicBezTo>
                <a:cubicBezTo>
                  <a:pt x="74" y="292"/>
                  <a:pt x="74" y="292"/>
                  <a:pt x="74" y="292"/>
                </a:cubicBezTo>
                <a:cubicBezTo>
                  <a:pt x="72" y="289"/>
                  <a:pt x="70" y="287"/>
                  <a:pt x="68" y="284"/>
                </a:cubicBezTo>
                <a:close/>
                <a:moveTo>
                  <a:pt x="57" y="270"/>
                </a:moveTo>
                <a:cubicBezTo>
                  <a:pt x="58" y="269"/>
                  <a:pt x="58" y="269"/>
                  <a:pt x="58" y="269"/>
                </a:cubicBezTo>
                <a:cubicBezTo>
                  <a:pt x="60" y="271"/>
                  <a:pt x="62" y="274"/>
                  <a:pt x="64" y="276"/>
                </a:cubicBezTo>
                <a:cubicBezTo>
                  <a:pt x="62" y="277"/>
                  <a:pt x="62" y="277"/>
                  <a:pt x="62" y="277"/>
                </a:cubicBezTo>
                <a:cubicBezTo>
                  <a:pt x="61" y="275"/>
                  <a:pt x="59" y="272"/>
                  <a:pt x="57" y="270"/>
                </a:cubicBezTo>
                <a:close/>
                <a:moveTo>
                  <a:pt x="46" y="255"/>
                </a:moveTo>
                <a:cubicBezTo>
                  <a:pt x="47" y="254"/>
                  <a:pt x="47" y="254"/>
                  <a:pt x="47" y="254"/>
                </a:cubicBezTo>
                <a:cubicBezTo>
                  <a:pt x="49" y="256"/>
                  <a:pt x="51" y="259"/>
                  <a:pt x="53" y="261"/>
                </a:cubicBezTo>
                <a:cubicBezTo>
                  <a:pt x="51" y="262"/>
                  <a:pt x="51" y="262"/>
                  <a:pt x="51" y="262"/>
                </a:cubicBezTo>
                <a:cubicBezTo>
                  <a:pt x="50" y="260"/>
                  <a:pt x="48" y="257"/>
                  <a:pt x="46" y="255"/>
                </a:cubicBezTo>
                <a:close/>
                <a:moveTo>
                  <a:pt x="36" y="239"/>
                </a:moveTo>
                <a:cubicBezTo>
                  <a:pt x="38" y="238"/>
                  <a:pt x="38" y="238"/>
                  <a:pt x="38" y="238"/>
                </a:cubicBezTo>
                <a:cubicBezTo>
                  <a:pt x="39" y="241"/>
                  <a:pt x="41" y="243"/>
                  <a:pt x="42" y="246"/>
                </a:cubicBezTo>
                <a:cubicBezTo>
                  <a:pt x="41" y="247"/>
                  <a:pt x="41" y="247"/>
                  <a:pt x="41" y="247"/>
                </a:cubicBezTo>
                <a:cubicBezTo>
                  <a:pt x="39" y="244"/>
                  <a:pt x="38" y="241"/>
                  <a:pt x="36" y="239"/>
                </a:cubicBezTo>
                <a:close/>
                <a:moveTo>
                  <a:pt x="27" y="223"/>
                </a:moveTo>
                <a:cubicBezTo>
                  <a:pt x="29" y="222"/>
                  <a:pt x="29" y="222"/>
                  <a:pt x="29" y="222"/>
                </a:cubicBezTo>
                <a:cubicBezTo>
                  <a:pt x="30" y="225"/>
                  <a:pt x="31" y="227"/>
                  <a:pt x="33" y="230"/>
                </a:cubicBezTo>
                <a:cubicBezTo>
                  <a:pt x="32" y="231"/>
                  <a:pt x="32" y="231"/>
                  <a:pt x="32" y="231"/>
                </a:cubicBezTo>
                <a:cubicBezTo>
                  <a:pt x="30" y="228"/>
                  <a:pt x="29" y="225"/>
                  <a:pt x="27" y="223"/>
                </a:cubicBezTo>
                <a:close/>
                <a:moveTo>
                  <a:pt x="27" y="223"/>
                </a:moveTo>
                <a:cubicBezTo>
                  <a:pt x="27" y="223"/>
                  <a:pt x="27" y="223"/>
                  <a:pt x="27" y="223"/>
                </a:cubicBezTo>
                <a:cubicBezTo>
                  <a:pt x="27" y="223"/>
                  <a:pt x="27" y="223"/>
                  <a:pt x="27" y="223"/>
                </a:cubicBezTo>
                <a:close/>
                <a:moveTo>
                  <a:pt x="19" y="206"/>
                </a:moveTo>
                <a:cubicBezTo>
                  <a:pt x="21" y="205"/>
                  <a:pt x="21" y="205"/>
                  <a:pt x="21" y="205"/>
                </a:cubicBezTo>
                <a:cubicBezTo>
                  <a:pt x="22" y="208"/>
                  <a:pt x="23" y="211"/>
                  <a:pt x="24" y="214"/>
                </a:cubicBezTo>
                <a:cubicBezTo>
                  <a:pt x="23" y="214"/>
                  <a:pt x="23" y="214"/>
                  <a:pt x="23" y="214"/>
                </a:cubicBezTo>
                <a:cubicBezTo>
                  <a:pt x="22" y="212"/>
                  <a:pt x="20" y="209"/>
                  <a:pt x="19" y="206"/>
                </a:cubicBezTo>
                <a:close/>
                <a:moveTo>
                  <a:pt x="12" y="189"/>
                </a:moveTo>
                <a:cubicBezTo>
                  <a:pt x="14" y="188"/>
                  <a:pt x="14" y="188"/>
                  <a:pt x="14" y="188"/>
                </a:cubicBezTo>
                <a:cubicBezTo>
                  <a:pt x="15" y="191"/>
                  <a:pt x="16" y="194"/>
                  <a:pt x="17" y="197"/>
                </a:cubicBezTo>
                <a:cubicBezTo>
                  <a:pt x="16" y="197"/>
                  <a:pt x="16" y="197"/>
                  <a:pt x="16" y="197"/>
                </a:cubicBezTo>
                <a:cubicBezTo>
                  <a:pt x="14" y="194"/>
                  <a:pt x="13" y="192"/>
                  <a:pt x="12" y="189"/>
                </a:cubicBezTo>
                <a:close/>
                <a:moveTo>
                  <a:pt x="7" y="171"/>
                </a:moveTo>
                <a:cubicBezTo>
                  <a:pt x="8" y="171"/>
                  <a:pt x="8" y="171"/>
                  <a:pt x="8" y="171"/>
                </a:cubicBezTo>
                <a:cubicBezTo>
                  <a:pt x="9" y="173"/>
                  <a:pt x="10" y="176"/>
                  <a:pt x="11" y="179"/>
                </a:cubicBezTo>
                <a:cubicBezTo>
                  <a:pt x="9" y="180"/>
                  <a:pt x="9" y="180"/>
                  <a:pt x="9" y="180"/>
                </a:cubicBezTo>
                <a:cubicBezTo>
                  <a:pt x="8" y="177"/>
                  <a:pt x="7" y="174"/>
                  <a:pt x="7" y="171"/>
                </a:cubicBezTo>
                <a:close/>
                <a:moveTo>
                  <a:pt x="7" y="171"/>
                </a:moveTo>
                <a:cubicBezTo>
                  <a:pt x="7" y="171"/>
                  <a:pt x="7" y="171"/>
                  <a:pt x="7" y="171"/>
                </a:cubicBezTo>
                <a:moveTo>
                  <a:pt x="3" y="153"/>
                </a:moveTo>
                <a:cubicBezTo>
                  <a:pt x="4" y="153"/>
                  <a:pt x="4" y="153"/>
                  <a:pt x="4" y="153"/>
                </a:cubicBezTo>
                <a:cubicBezTo>
                  <a:pt x="5" y="156"/>
                  <a:pt x="5" y="159"/>
                  <a:pt x="6" y="162"/>
                </a:cubicBezTo>
                <a:cubicBezTo>
                  <a:pt x="5" y="162"/>
                  <a:pt x="5" y="162"/>
                  <a:pt x="5" y="162"/>
                </a:cubicBezTo>
                <a:cubicBezTo>
                  <a:pt x="4" y="159"/>
                  <a:pt x="3" y="156"/>
                  <a:pt x="3" y="153"/>
                </a:cubicBezTo>
                <a:close/>
                <a:moveTo>
                  <a:pt x="1" y="134"/>
                </a:moveTo>
                <a:cubicBezTo>
                  <a:pt x="1" y="134"/>
                  <a:pt x="1" y="134"/>
                  <a:pt x="1" y="134"/>
                </a:cubicBezTo>
                <a:cubicBezTo>
                  <a:pt x="2" y="134"/>
                  <a:pt x="2" y="134"/>
                  <a:pt x="2" y="134"/>
                </a:cubicBezTo>
                <a:cubicBezTo>
                  <a:pt x="2" y="137"/>
                  <a:pt x="3" y="140"/>
                  <a:pt x="3" y="143"/>
                </a:cubicBezTo>
                <a:cubicBezTo>
                  <a:pt x="1" y="144"/>
                  <a:pt x="1" y="144"/>
                  <a:pt x="1" y="144"/>
                </a:cubicBezTo>
                <a:cubicBezTo>
                  <a:pt x="1" y="140"/>
                  <a:pt x="1" y="137"/>
                  <a:pt x="1" y="134"/>
                </a:cubicBezTo>
                <a:close/>
                <a:moveTo>
                  <a:pt x="0" y="122"/>
                </a:moveTo>
                <a:cubicBezTo>
                  <a:pt x="0" y="120"/>
                  <a:pt x="0" y="118"/>
                  <a:pt x="0" y="116"/>
                </a:cubicBezTo>
                <a:cubicBezTo>
                  <a:pt x="2" y="116"/>
                  <a:pt x="2" y="116"/>
                  <a:pt x="2" y="116"/>
                </a:cubicBezTo>
                <a:cubicBezTo>
                  <a:pt x="2" y="118"/>
                  <a:pt x="2" y="120"/>
                  <a:pt x="2" y="122"/>
                </a:cubicBezTo>
                <a:cubicBezTo>
                  <a:pt x="2" y="123"/>
                  <a:pt x="2" y="124"/>
                  <a:pt x="2" y="125"/>
                </a:cubicBezTo>
                <a:cubicBezTo>
                  <a:pt x="0" y="125"/>
                  <a:pt x="0" y="125"/>
                  <a:pt x="0" y="125"/>
                </a:cubicBezTo>
                <a:cubicBezTo>
                  <a:pt x="0" y="124"/>
                  <a:pt x="0" y="123"/>
                  <a:pt x="0" y="122"/>
                </a:cubicBezTo>
                <a:close/>
                <a:moveTo>
                  <a:pt x="1" y="106"/>
                </a:moveTo>
                <a:cubicBezTo>
                  <a:pt x="1" y="103"/>
                  <a:pt x="1" y="100"/>
                  <a:pt x="2" y="97"/>
                </a:cubicBezTo>
                <a:cubicBezTo>
                  <a:pt x="3" y="97"/>
                  <a:pt x="3" y="97"/>
                  <a:pt x="3" y="97"/>
                </a:cubicBezTo>
                <a:cubicBezTo>
                  <a:pt x="3" y="100"/>
                  <a:pt x="3" y="103"/>
                  <a:pt x="2" y="107"/>
                </a:cubicBezTo>
                <a:lnTo>
                  <a:pt x="1" y="106"/>
                </a:lnTo>
                <a:close/>
                <a:moveTo>
                  <a:pt x="4" y="88"/>
                </a:moveTo>
                <a:cubicBezTo>
                  <a:pt x="4" y="85"/>
                  <a:pt x="5" y="82"/>
                  <a:pt x="6" y="79"/>
                </a:cubicBezTo>
                <a:cubicBezTo>
                  <a:pt x="7" y="79"/>
                  <a:pt x="7" y="79"/>
                  <a:pt x="7" y="79"/>
                </a:cubicBezTo>
                <a:cubicBezTo>
                  <a:pt x="6" y="82"/>
                  <a:pt x="6" y="85"/>
                  <a:pt x="5" y="88"/>
                </a:cubicBezTo>
                <a:lnTo>
                  <a:pt x="4" y="88"/>
                </a:lnTo>
                <a:close/>
                <a:moveTo>
                  <a:pt x="8" y="70"/>
                </a:moveTo>
                <a:cubicBezTo>
                  <a:pt x="9" y="67"/>
                  <a:pt x="10" y="64"/>
                  <a:pt x="11" y="61"/>
                </a:cubicBezTo>
                <a:cubicBezTo>
                  <a:pt x="13" y="62"/>
                  <a:pt x="13" y="62"/>
                  <a:pt x="13" y="62"/>
                </a:cubicBezTo>
                <a:cubicBezTo>
                  <a:pt x="12" y="65"/>
                  <a:pt x="11" y="68"/>
                  <a:pt x="10" y="71"/>
                </a:cubicBezTo>
                <a:lnTo>
                  <a:pt x="8" y="70"/>
                </a:lnTo>
                <a:close/>
                <a:moveTo>
                  <a:pt x="15" y="53"/>
                </a:moveTo>
                <a:cubicBezTo>
                  <a:pt x="16" y="50"/>
                  <a:pt x="18" y="47"/>
                  <a:pt x="19" y="44"/>
                </a:cubicBezTo>
                <a:cubicBezTo>
                  <a:pt x="21" y="45"/>
                  <a:pt x="21" y="45"/>
                  <a:pt x="21" y="45"/>
                </a:cubicBezTo>
                <a:cubicBezTo>
                  <a:pt x="19" y="48"/>
                  <a:pt x="18" y="51"/>
                  <a:pt x="16" y="53"/>
                </a:cubicBezTo>
                <a:lnTo>
                  <a:pt x="15" y="53"/>
                </a:lnTo>
                <a:close/>
                <a:moveTo>
                  <a:pt x="24" y="36"/>
                </a:moveTo>
                <a:cubicBezTo>
                  <a:pt x="25" y="34"/>
                  <a:pt x="27" y="31"/>
                  <a:pt x="29" y="28"/>
                </a:cubicBezTo>
                <a:cubicBezTo>
                  <a:pt x="30" y="29"/>
                  <a:pt x="30" y="29"/>
                  <a:pt x="30" y="29"/>
                </a:cubicBezTo>
                <a:cubicBezTo>
                  <a:pt x="28" y="32"/>
                  <a:pt x="27" y="34"/>
                  <a:pt x="25" y="37"/>
                </a:cubicBezTo>
                <a:lnTo>
                  <a:pt x="24" y="36"/>
                </a:lnTo>
                <a:close/>
                <a:moveTo>
                  <a:pt x="34" y="21"/>
                </a:moveTo>
                <a:cubicBezTo>
                  <a:pt x="36" y="18"/>
                  <a:pt x="38" y="16"/>
                  <a:pt x="40" y="14"/>
                </a:cubicBezTo>
                <a:cubicBezTo>
                  <a:pt x="41" y="15"/>
                  <a:pt x="41" y="15"/>
                  <a:pt x="41" y="15"/>
                </a:cubicBezTo>
                <a:cubicBezTo>
                  <a:pt x="39" y="17"/>
                  <a:pt x="37" y="19"/>
                  <a:pt x="35" y="22"/>
                </a:cubicBezTo>
                <a:lnTo>
                  <a:pt x="34" y="21"/>
                </a:lnTo>
                <a:close/>
                <a:moveTo>
                  <a:pt x="46" y="7"/>
                </a:moveTo>
                <a:cubicBezTo>
                  <a:pt x="50" y="2"/>
                  <a:pt x="53" y="0"/>
                  <a:pt x="53" y="0"/>
                </a:cubicBezTo>
                <a:cubicBezTo>
                  <a:pt x="54" y="1"/>
                  <a:pt x="54" y="1"/>
                  <a:pt x="54" y="1"/>
                </a:cubicBezTo>
                <a:cubicBezTo>
                  <a:pt x="54" y="1"/>
                  <a:pt x="52" y="4"/>
                  <a:pt x="47" y="8"/>
                </a:cubicBezTo>
                <a:lnTo>
                  <a:pt x="46" y="7"/>
                </a:lnTo>
                <a:close/>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0" name="Oval 144"/>
          <p:cNvSpPr>
            <a:spLocks noChangeArrowheads="1"/>
          </p:cNvSpPr>
          <p:nvPr/>
        </p:nvSpPr>
        <p:spPr bwMode="auto">
          <a:xfrm rot="16613425">
            <a:off x="3906498" y="4561680"/>
            <a:ext cx="110432" cy="107184"/>
          </a:xfrm>
          <a:prstGeom prst="ellipse">
            <a:avLst/>
          </a:pr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1" name="Oval 145"/>
          <p:cNvSpPr>
            <a:spLocks noChangeArrowheads="1"/>
          </p:cNvSpPr>
          <p:nvPr/>
        </p:nvSpPr>
        <p:spPr bwMode="auto">
          <a:xfrm rot="16613425">
            <a:off x="5237247" y="2659538"/>
            <a:ext cx="107184" cy="107184"/>
          </a:xfrm>
          <a:prstGeom prst="ellipse">
            <a:avLst/>
          </a:pr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2" name="Freeform 146"/>
          <p:cNvSpPr/>
          <p:nvPr/>
        </p:nvSpPr>
        <p:spPr bwMode="auto">
          <a:xfrm rot="16613425">
            <a:off x="4703968" y="4605575"/>
            <a:ext cx="464463" cy="487199"/>
          </a:xfrm>
          <a:custGeom>
            <a:avLst/>
            <a:gdLst>
              <a:gd name="T0" fmla="*/ 11 w 60"/>
              <a:gd name="T1" fmla="*/ 47 h 63"/>
              <a:gd name="T2" fmla="*/ 13 w 60"/>
              <a:gd name="T3" fmla="*/ 50 h 63"/>
              <a:gd name="T4" fmla="*/ 17 w 60"/>
              <a:gd name="T5" fmla="*/ 48 h 63"/>
              <a:gd name="T6" fmla="*/ 16 w 60"/>
              <a:gd name="T7" fmla="*/ 47 h 63"/>
              <a:gd name="T8" fmla="*/ 22 w 60"/>
              <a:gd name="T9" fmla="*/ 47 h 63"/>
              <a:gd name="T10" fmla="*/ 24 w 60"/>
              <a:gd name="T11" fmla="*/ 50 h 63"/>
              <a:gd name="T12" fmla="*/ 28 w 60"/>
              <a:gd name="T13" fmla="*/ 48 h 63"/>
              <a:gd name="T14" fmla="*/ 27 w 60"/>
              <a:gd name="T15" fmla="*/ 47 h 63"/>
              <a:gd name="T16" fmla="*/ 35 w 60"/>
              <a:gd name="T17" fmla="*/ 47 h 63"/>
              <a:gd name="T18" fmla="*/ 42 w 60"/>
              <a:gd name="T19" fmla="*/ 58 h 63"/>
              <a:gd name="T20" fmla="*/ 48 w 60"/>
              <a:gd name="T21" fmla="*/ 63 h 63"/>
              <a:gd name="T22" fmla="*/ 48 w 60"/>
              <a:gd name="T23" fmla="*/ 63 h 63"/>
              <a:gd name="T24" fmla="*/ 48 w 60"/>
              <a:gd name="T25" fmla="*/ 63 h 63"/>
              <a:gd name="T26" fmla="*/ 49 w 60"/>
              <a:gd name="T27" fmla="*/ 63 h 63"/>
              <a:gd name="T28" fmla="*/ 49 w 60"/>
              <a:gd name="T29" fmla="*/ 63 h 63"/>
              <a:gd name="T30" fmla="*/ 48 w 60"/>
              <a:gd name="T31" fmla="*/ 55 h 63"/>
              <a:gd name="T32" fmla="*/ 42 w 60"/>
              <a:gd name="T33" fmla="*/ 43 h 63"/>
              <a:gd name="T34" fmla="*/ 47 w 60"/>
              <a:gd name="T35" fmla="*/ 36 h 63"/>
              <a:gd name="T36" fmla="*/ 47 w 60"/>
              <a:gd name="T37" fmla="*/ 37 h 63"/>
              <a:gd name="T38" fmla="*/ 51 w 60"/>
              <a:gd name="T39" fmla="*/ 35 h 63"/>
              <a:gd name="T40" fmla="*/ 49 w 60"/>
              <a:gd name="T41" fmla="*/ 32 h 63"/>
              <a:gd name="T42" fmla="*/ 53 w 60"/>
              <a:gd name="T43" fmla="*/ 26 h 63"/>
              <a:gd name="T44" fmla="*/ 54 w 60"/>
              <a:gd name="T45" fmla="*/ 28 h 63"/>
              <a:gd name="T46" fmla="*/ 57 w 60"/>
              <a:gd name="T47" fmla="*/ 26 h 63"/>
              <a:gd name="T48" fmla="*/ 55 w 60"/>
              <a:gd name="T49" fmla="*/ 23 h 63"/>
              <a:gd name="T50" fmla="*/ 60 w 60"/>
              <a:gd name="T51" fmla="*/ 15 h 63"/>
              <a:gd name="T52" fmla="*/ 59 w 60"/>
              <a:gd name="T53" fmla="*/ 11 h 63"/>
              <a:gd name="T54" fmla="*/ 44 w 60"/>
              <a:gd name="T55" fmla="*/ 27 h 63"/>
              <a:gd name="T56" fmla="*/ 36 w 60"/>
              <a:gd name="T57" fmla="*/ 31 h 63"/>
              <a:gd name="T58" fmla="*/ 34 w 60"/>
              <a:gd name="T59" fmla="*/ 29 h 63"/>
              <a:gd name="T60" fmla="*/ 24 w 60"/>
              <a:gd name="T61" fmla="*/ 14 h 63"/>
              <a:gd name="T62" fmla="*/ 29 w 60"/>
              <a:gd name="T63" fmla="*/ 2 h 63"/>
              <a:gd name="T64" fmla="*/ 28 w 60"/>
              <a:gd name="T65" fmla="*/ 0 h 63"/>
              <a:gd name="T66" fmla="*/ 20 w 60"/>
              <a:gd name="T67" fmla="*/ 8 h 63"/>
              <a:gd name="T68" fmla="*/ 17 w 60"/>
              <a:gd name="T69" fmla="*/ 3 h 63"/>
              <a:gd name="T70" fmla="*/ 16 w 60"/>
              <a:gd name="T71" fmla="*/ 4 h 63"/>
              <a:gd name="T72" fmla="*/ 19 w 60"/>
              <a:gd name="T73" fmla="*/ 9 h 63"/>
              <a:gd name="T74" fmla="*/ 7 w 60"/>
              <a:gd name="T75" fmla="*/ 11 h 63"/>
              <a:gd name="T76" fmla="*/ 8 w 60"/>
              <a:gd name="T77" fmla="*/ 14 h 63"/>
              <a:gd name="T78" fmla="*/ 21 w 60"/>
              <a:gd name="T79" fmla="*/ 16 h 63"/>
              <a:gd name="T80" fmla="*/ 28 w 60"/>
              <a:gd name="T81" fmla="*/ 33 h 63"/>
              <a:gd name="T82" fmla="*/ 29 w 60"/>
              <a:gd name="T83" fmla="*/ 35 h 63"/>
              <a:gd name="T84" fmla="*/ 20 w 60"/>
              <a:gd name="T85" fmla="*/ 40 h 63"/>
              <a:gd name="T86" fmla="*/ 0 w 60"/>
              <a:gd name="T87" fmla="*/ 43 h 63"/>
              <a:gd name="T88" fmla="*/ 1 w 60"/>
              <a:gd name="T89" fmla="*/ 47 h 63"/>
              <a:gd name="T90" fmla="*/ 11 w 60"/>
              <a:gd name="T9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 h="63">
                <a:moveTo>
                  <a:pt x="11" y="47"/>
                </a:moveTo>
                <a:cubicBezTo>
                  <a:pt x="13" y="50"/>
                  <a:pt x="13" y="50"/>
                  <a:pt x="13" y="50"/>
                </a:cubicBezTo>
                <a:cubicBezTo>
                  <a:pt x="17" y="48"/>
                  <a:pt x="17" y="48"/>
                  <a:pt x="17" y="48"/>
                </a:cubicBezTo>
                <a:cubicBezTo>
                  <a:pt x="16" y="47"/>
                  <a:pt x="16" y="47"/>
                  <a:pt x="16" y="47"/>
                </a:cubicBezTo>
                <a:cubicBezTo>
                  <a:pt x="22" y="47"/>
                  <a:pt x="22" y="47"/>
                  <a:pt x="22" y="47"/>
                </a:cubicBezTo>
                <a:cubicBezTo>
                  <a:pt x="24" y="50"/>
                  <a:pt x="24" y="50"/>
                  <a:pt x="24" y="50"/>
                </a:cubicBezTo>
                <a:cubicBezTo>
                  <a:pt x="28" y="48"/>
                  <a:pt x="28" y="48"/>
                  <a:pt x="28" y="48"/>
                </a:cubicBezTo>
                <a:cubicBezTo>
                  <a:pt x="27" y="47"/>
                  <a:pt x="27" y="47"/>
                  <a:pt x="27" y="47"/>
                </a:cubicBezTo>
                <a:cubicBezTo>
                  <a:pt x="35" y="47"/>
                  <a:pt x="35" y="47"/>
                  <a:pt x="35" y="47"/>
                </a:cubicBezTo>
                <a:cubicBezTo>
                  <a:pt x="42" y="58"/>
                  <a:pt x="42" y="58"/>
                  <a:pt x="42" y="58"/>
                </a:cubicBezTo>
                <a:cubicBezTo>
                  <a:pt x="44" y="63"/>
                  <a:pt x="47" y="63"/>
                  <a:pt x="48" y="63"/>
                </a:cubicBezTo>
                <a:cubicBezTo>
                  <a:pt x="48" y="63"/>
                  <a:pt x="48" y="63"/>
                  <a:pt x="48" y="63"/>
                </a:cubicBezTo>
                <a:cubicBezTo>
                  <a:pt x="48" y="63"/>
                  <a:pt x="48" y="63"/>
                  <a:pt x="48" y="63"/>
                </a:cubicBezTo>
                <a:cubicBezTo>
                  <a:pt x="49" y="63"/>
                  <a:pt x="49" y="63"/>
                  <a:pt x="49" y="63"/>
                </a:cubicBezTo>
                <a:cubicBezTo>
                  <a:pt x="49" y="63"/>
                  <a:pt x="49" y="63"/>
                  <a:pt x="49" y="63"/>
                </a:cubicBezTo>
                <a:cubicBezTo>
                  <a:pt x="49" y="62"/>
                  <a:pt x="51" y="60"/>
                  <a:pt x="48" y="55"/>
                </a:cubicBezTo>
                <a:cubicBezTo>
                  <a:pt x="42" y="43"/>
                  <a:pt x="42" y="43"/>
                  <a:pt x="42" y="43"/>
                </a:cubicBezTo>
                <a:cubicBezTo>
                  <a:pt x="47" y="36"/>
                  <a:pt x="47" y="36"/>
                  <a:pt x="47" y="36"/>
                </a:cubicBezTo>
                <a:cubicBezTo>
                  <a:pt x="47" y="37"/>
                  <a:pt x="47" y="37"/>
                  <a:pt x="47" y="37"/>
                </a:cubicBezTo>
                <a:cubicBezTo>
                  <a:pt x="51" y="35"/>
                  <a:pt x="51" y="35"/>
                  <a:pt x="51" y="35"/>
                </a:cubicBezTo>
                <a:cubicBezTo>
                  <a:pt x="49" y="32"/>
                  <a:pt x="49" y="32"/>
                  <a:pt x="49" y="32"/>
                </a:cubicBezTo>
                <a:cubicBezTo>
                  <a:pt x="53" y="26"/>
                  <a:pt x="53" y="26"/>
                  <a:pt x="53" y="26"/>
                </a:cubicBezTo>
                <a:cubicBezTo>
                  <a:pt x="54" y="28"/>
                  <a:pt x="54" y="28"/>
                  <a:pt x="54" y="28"/>
                </a:cubicBezTo>
                <a:cubicBezTo>
                  <a:pt x="57" y="26"/>
                  <a:pt x="57" y="26"/>
                  <a:pt x="57" y="26"/>
                </a:cubicBezTo>
                <a:cubicBezTo>
                  <a:pt x="55" y="23"/>
                  <a:pt x="55" y="23"/>
                  <a:pt x="55" y="23"/>
                </a:cubicBezTo>
                <a:cubicBezTo>
                  <a:pt x="60" y="15"/>
                  <a:pt x="60" y="15"/>
                  <a:pt x="60" y="15"/>
                </a:cubicBezTo>
                <a:cubicBezTo>
                  <a:pt x="59" y="11"/>
                  <a:pt x="59" y="11"/>
                  <a:pt x="59" y="11"/>
                </a:cubicBezTo>
                <a:cubicBezTo>
                  <a:pt x="44" y="27"/>
                  <a:pt x="44" y="27"/>
                  <a:pt x="44" y="27"/>
                </a:cubicBezTo>
                <a:cubicBezTo>
                  <a:pt x="36" y="31"/>
                  <a:pt x="36" y="31"/>
                  <a:pt x="36" y="31"/>
                </a:cubicBezTo>
                <a:cubicBezTo>
                  <a:pt x="35" y="30"/>
                  <a:pt x="34" y="29"/>
                  <a:pt x="34" y="29"/>
                </a:cubicBezTo>
                <a:cubicBezTo>
                  <a:pt x="24" y="14"/>
                  <a:pt x="24" y="14"/>
                  <a:pt x="24" y="14"/>
                </a:cubicBezTo>
                <a:cubicBezTo>
                  <a:pt x="29" y="2"/>
                  <a:pt x="29" y="2"/>
                  <a:pt x="29" y="2"/>
                </a:cubicBezTo>
                <a:cubicBezTo>
                  <a:pt x="28" y="0"/>
                  <a:pt x="28" y="0"/>
                  <a:pt x="28" y="0"/>
                </a:cubicBezTo>
                <a:cubicBezTo>
                  <a:pt x="20" y="8"/>
                  <a:pt x="20" y="8"/>
                  <a:pt x="20" y="8"/>
                </a:cubicBezTo>
                <a:cubicBezTo>
                  <a:pt x="17" y="3"/>
                  <a:pt x="17" y="3"/>
                  <a:pt x="17" y="3"/>
                </a:cubicBezTo>
                <a:cubicBezTo>
                  <a:pt x="16" y="4"/>
                  <a:pt x="16" y="4"/>
                  <a:pt x="16" y="4"/>
                </a:cubicBezTo>
                <a:cubicBezTo>
                  <a:pt x="19" y="9"/>
                  <a:pt x="19" y="9"/>
                  <a:pt x="19" y="9"/>
                </a:cubicBezTo>
                <a:cubicBezTo>
                  <a:pt x="7" y="11"/>
                  <a:pt x="7" y="11"/>
                  <a:pt x="7" y="11"/>
                </a:cubicBezTo>
                <a:cubicBezTo>
                  <a:pt x="8" y="14"/>
                  <a:pt x="8" y="14"/>
                  <a:pt x="8" y="14"/>
                </a:cubicBezTo>
                <a:cubicBezTo>
                  <a:pt x="21" y="16"/>
                  <a:pt x="21" y="16"/>
                  <a:pt x="21" y="16"/>
                </a:cubicBezTo>
                <a:cubicBezTo>
                  <a:pt x="28" y="33"/>
                  <a:pt x="28" y="33"/>
                  <a:pt x="28" y="33"/>
                </a:cubicBezTo>
                <a:cubicBezTo>
                  <a:pt x="28" y="33"/>
                  <a:pt x="28" y="33"/>
                  <a:pt x="29" y="35"/>
                </a:cubicBezTo>
                <a:cubicBezTo>
                  <a:pt x="20" y="40"/>
                  <a:pt x="20" y="40"/>
                  <a:pt x="20" y="40"/>
                </a:cubicBezTo>
                <a:cubicBezTo>
                  <a:pt x="0" y="43"/>
                  <a:pt x="0" y="43"/>
                  <a:pt x="0" y="43"/>
                </a:cubicBezTo>
                <a:cubicBezTo>
                  <a:pt x="1" y="47"/>
                  <a:pt x="1" y="47"/>
                  <a:pt x="1" y="47"/>
                </a:cubicBezTo>
                <a:lnTo>
                  <a:pt x="11" y="47"/>
                </a:lnTo>
                <a:close/>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3" name="Freeform 147"/>
          <p:cNvSpPr/>
          <p:nvPr/>
        </p:nvSpPr>
        <p:spPr bwMode="auto">
          <a:xfrm rot="15930918">
            <a:off x="3996623" y="1626630"/>
            <a:ext cx="642991" cy="664568"/>
          </a:xfrm>
          <a:custGeom>
            <a:avLst/>
            <a:gdLst>
              <a:gd name="T0" fmla="*/ 57 w 63"/>
              <a:gd name="T1" fmla="*/ 40 h 65"/>
              <a:gd name="T2" fmla="*/ 59 w 63"/>
              <a:gd name="T3" fmla="*/ 36 h 65"/>
              <a:gd name="T4" fmla="*/ 55 w 63"/>
              <a:gd name="T5" fmla="*/ 34 h 65"/>
              <a:gd name="T6" fmla="*/ 54 w 63"/>
              <a:gd name="T7" fmla="*/ 36 h 65"/>
              <a:gd name="T8" fmla="*/ 50 w 63"/>
              <a:gd name="T9" fmla="*/ 31 h 65"/>
              <a:gd name="T10" fmla="*/ 52 w 63"/>
              <a:gd name="T11" fmla="*/ 27 h 65"/>
              <a:gd name="T12" fmla="*/ 48 w 63"/>
              <a:gd name="T13" fmla="*/ 25 h 65"/>
              <a:gd name="T14" fmla="*/ 47 w 63"/>
              <a:gd name="T15" fmla="*/ 27 h 65"/>
              <a:gd name="T16" fmla="*/ 42 w 63"/>
              <a:gd name="T17" fmla="*/ 20 h 65"/>
              <a:gd name="T18" fmla="*/ 47 w 63"/>
              <a:gd name="T19" fmla="*/ 8 h 65"/>
              <a:gd name="T20" fmla="*/ 47 w 63"/>
              <a:gd name="T21" fmla="*/ 0 h 65"/>
              <a:gd name="T22" fmla="*/ 47 w 63"/>
              <a:gd name="T23" fmla="*/ 0 h 65"/>
              <a:gd name="T24" fmla="*/ 46 w 63"/>
              <a:gd name="T25" fmla="*/ 0 h 65"/>
              <a:gd name="T26" fmla="*/ 46 w 63"/>
              <a:gd name="T27" fmla="*/ 0 h 65"/>
              <a:gd name="T28" fmla="*/ 46 w 63"/>
              <a:gd name="T29" fmla="*/ 0 h 65"/>
              <a:gd name="T30" fmla="*/ 40 w 63"/>
              <a:gd name="T31" fmla="*/ 5 h 65"/>
              <a:gd name="T32" fmla="*/ 35 w 63"/>
              <a:gd name="T33" fmla="*/ 17 h 65"/>
              <a:gd name="T34" fmla="*/ 26 w 63"/>
              <a:gd name="T35" fmla="*/ 18 h 65"/>
              <a:gd name="T36" fmla="*/ 27 w 63"/>
              <a:gd name="T37" fmla="*/ 17 h 65"/>
              <a:gd name="T38" fmla="*/ 23 w 63"/>
              <a:gd name="T39" fmla="*/ 15 h 65"/>
              <a:gd name="T40" fmla="*/ 22 w 63"/>
              <a:gd name="T41" fmla="*/ 18 h 65"/>
              <a:gd name="T42" fmla="*/ 15 w 63"/>
              <a:gd name="T43" fmla="*/ 19 h 65"/>
              <a:gd name="T44" fmla="*/ 16 w 63"/>
              <a:gd name="T45" fmla="*/ 17 h 65"/>
              <a:gd name="T46" fmla="*/ 12 w 63"/>
              <a:gd name="T47" fmla="*/ 16 h 65"/>
              <a:gd name="T48" fmla="*/ 11 w 63"/>
              <a:gd name="T49" fmla="*/ 20 h 65"/>
              <a:gd name="T50" fmla="*/ 1 w 63"/>
              <a:gd name="T51" fmla="*/ 20 h 65"/>
              <a:gd name="T52" fmla="*/ 0 w 63"/>
              <a:gd name="T53" fmla="*/ 24 h 65"/>
              <a:gd name="T54" fmla="*/ 21 w 63"/>
              <a:gd name="T55" fmla="*/ 26 h 65"/>
              <a:gd name="T56" fmla="*/ 30 w 63"/>
              <a:gd name="T57" fmla="*/ 30 h 65"/>
              <a:gd name="T58" fmla="*/ 29 w 63"/>
              <a:gd name="T59" fmla="*/ 32 h 65"/>
              <a:gd name="T60" fmla="*/ 23 w 63"/>
              <a:gd name="T61" fmla="*/ 49 h 65"/>
              <a:gd name="T62" fmla="*/ 11 w 63"/>
              <a:gd name="T63" fmla="*/ 52 h 65"/>
              <a:gd name="T64" fmla="*/ 9 w 63"/>
              <a:gd name="T65" fmla="*/ 55 h 65"/>
              <a:gd name="T66" fmla="*/ 22 w 63"/>
              <a:gd name="T67" fmla="*/ 56 h 65"/>
              <a:gd name="T68" fmla="*/ 19 w 63"/>
              <a:gd name="T69" fmla="*/ 62 h 65"/>
              <a:gd name="T70" fmla="*/ 20 w 63"/>
              <a:gd name="T71" fmla="*/ 62 h 65"/>
              <a:gd name="T72" fmla="*/ 23 w 63"/>
              <a:gd name="T73" fmla="*/ 57 h 65"/>
              <a:gd name="T74" fmla="*/ 32 w 63"/>
              <a:gd name="T75" fmla="*/ 65 h 65"/>
              <a:gd name="T76" fmla="*/ 33 w 63"/>
              <a:gd name="T77" fmla="*/ 62 h 65"/>
              <a:gd name="T78" fmla="*/ 27 w 63"/>
              <a:gd name="T79" fmla="*/ 51 h 65"/>
              <a:gd name="T80" fmla="*/ 36 w 63"/>
              <a:gd name="T81" fmla="*/ 35 h 65"/>
              <a:gd name="T82" fmla="*/ 37 w 63"/>
              <a:gd name="T83" fmla="*/ 33 h 65"/>
              <a:gd name="T84" fmla="*/ 46 w 63"/>
              <a:gd name="T85" fmla="*/ 37 h 65"/>
              <a:gd name="T86" fmla="*/ 61 w 63"/>
              <a:gd name="T87" fmla="*/ 50 h 65"/>
              <a:gd name="T88" fmla="*/ 63 w 63"/>
              <a:gd name="T89" fmla="*/ 47 h 65"/>
              <a:gd name="T90" fmla="*/ 57 w 63"/>
              <a:gd name="T91" fmla="*/ 4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65">
                <a:moveTo>
                  <a:pt x="57" y="40"/>
                </a:moveTo>
                <a:cubicBezTo>
                  <a:pt x="59" y="36"/>
                  <a:pt x="59" y="36"/>
                  <a:pt x="59" y="36"/>
                </a:cubicBezTo>
                <a:cubicBezTo>
                  <a:pt x="55" y="34"/>
                  <a:pt x="55" y="34"/>
                  <a:pt x="55" y="34"/>
                </a:cubicBezTo>
                <a:cubicBezTo>
                  <a:pt x="54" y="36"/>
                  <a:pt x="54" y="36"/>
                  <a:pt x="54" y="36"/>
                </a:cubicBezTo>
                <a:cubicBezTo>
                  <a:pt x="50" y="31"/>
                  <a:pt x="50" y="31"/>
                  <a:pt x="50" y="31"/>
                </a:cubicBezTo>
                <a:cubicBezTo>
                  <a:pt x="52" y="27"/>
                  <a:pt x="52" y="27"/>
                  <a:pt x="52" y="27"/>
                </a:cubicBezTo>
                <a:cubicBezTo>
                  <a:pt x="48" y="25"/>
                  <a:pt x="48" y="25"/>
                  <a:pt x="48" y="25"/>
                </a:cubicBezTo>
                <a:cubicBezTo>
                  <a:pt x="47" y="27"/>
                  <a:pt x="47" y="27"/>
                  <a:pt x="47" y="27"/>
                </a:cubicBezTo>
                <a:cubicBezTo>
                  <a:pt x="42" y="20"/>
                  <a:pt x="42" y="20"/>
                  <a:pt x="42" y="20"/>
                </a:cubicBezTo>
                <a:cubicBezTo>
                  <a:pt x="47" y="8"/>
                  <a:pt x="47" y="8"/>
                  <a:pt x="47" y="8"/>
                </a:cubicBezTo>
                <a:cubicBezTo>
                  <a:pt x="49" y="3"/>
                  <a:pt x="47" y="1"/>
                  <a:pt x="47" y="0"/>
                </a:cubicBezTo>
                <a:cubicBezTo>
                  <a:pt x="47" y="0"/>
                  <a:pt x="47" y="0"/>
                  <a:pt x="47" y="0"/>
                </a:cubicBezTo>
                <a:cubicBezTo>
                  <a:pt x="46" y="0"/>
                  <a:pt x="46" y="0"/>
                  <a:pt x="46" y="0"/>
                </a:cubicBezTo>
                <a:cubicBezTo>
                  <a:pt x="46" y="0"/>
                  <a:pt x="46" y="0"/>
                  <a:pt x="46" y="0"/>
                </a:cubicBezTo>
                <a:cubicBezTo>
                  <a:pt x="46" y="0"/>
                  <a:pt x="46" y="0"/>
                  <a:pt x="46" y="0"/>
                </a:cubicBezTo>
                <a:cubicBezTo>
                  <a:pt x="45" y="0"/>
                  <a:pt x="42" y="0"/>
                  <a:pt x="40" y="5"/>
                </a:cubicBezTo>
                <a:cubicBezTo>
                  <a:pt x="35" y="17"/>
                  <a:pt x="35" y="17"/>
                  <a:pt x="35" y="17"/>
                </a:cubicBezTo>
                <a:cubicBezTo>
                  <a:pt x="26" y="18"/>
                  <a:pt x="26" y="18"/>
                  <a:pt x="26" y="18"/>
                </a:cubicBezTo>
                <a:cubicBezTo>
                  <a:pt x="27" y="17"/>
                  <a:pt x="27" y="17"/>
                  <a:pt x="27" y="17"/>
                </a:cubicBezTo>
                <a:cubicBezTo>
                  <a:pt x="23" y="15"/>
                  <a:pt x="23" y="15"/>
                  <a:pt x="23" y="15"/>
                </a:cubicBezTo>
                <a:cubicBezTo>
                  <a:pt x="22" y="18"/>
                  <a:pt x="22" y="18"/>
                  <a:pt x="22" y="18"/>
                </a:cubicBezTo>
                <a:cubicBezTo>
                  <a:pt x="15" y="19"/>
                  <a:pt x="15" y="19"/>
                  <a:pt x="15" y="19"/>
                </a:cubicBezTo>
                <a:cubicBezTo>
                  <a:pt x="16" y="17"/>
                  <a:pt x="16" y="17"/>
                  <a:pt x="16" y="17"/>
                </a:cubicBezTo>
                <a:cubicBezTo>
                  <a:pt x="12" y="16"/>
                  <a:pt x="12" y="16"/>
                  <a:pt x="12" y="16"/>
                </a:cubicBezTo>
                <a:cubicBezTo>
                  <a:pt x="11" y="20"/>
                  <a:pt x="11" y="20"/>
                  <a:pt x="11" y="20"/>
                </a:cubicBezTo>
                <a:cubicBezTo>
                  <a:pt x="1" y="20"/>
                  <a:pt x="1" y="20"/>
                  <a:pt x="1" y="20"/>
                </a:cubicBezTo>
                <a:cubicBezTo>
                  <a:pt x="0" y="24"/>
                  <a:pt x="0" y="24"/>
                  <a:pt x="0" y="24"/>
                </a:cubicBezTo>
                <a:cubicBezTo>
                  <a:pt x="21" y="26"/>
                  <a:pt x="21" y="26"/>
                  <a:pt x="21" y="26"/>
                </a:cubicBezTo>
                <a:cubicBezTo>
                  <a:pt x="30" y="30"/>
                  <a:pt x="30" y="30"/>
                  <a:pt x="30" y="30"/>
                </a:cubicBezTo>
                <a:cubicBezTo>
                  <a:pt x="29" y="31"/>
                  <a:pt x="29" y="32"/>
                  <a:pt x="29" y="32"/>
                </a:cubicBezTo>
                <a:cubicBezTo>
                  <a:pt x="23" y="49"/>
                  <a:pt x="23" y="49"/>
                  <a:pt x="23" y="49"/>
                </a:cubicBezTo>
                <a:cubicBezTo>
                  <a:pt x="11" y="52"/>
                  <a:pt x="11" y="52"/>
                  <a:pt x="11" y="52"/>
                </a:cubicBezTo>
                <a:cubicBezTo>
                  <a:pt x="9" y="55"/>
                  <a:pt x="9" y="55"/>
                  <a:pt x="9" y="55"/>
                </a:cubicBezTo>
                <a:cubicBezTo>
                  <a:pt x="22" y="56"/>
                  <a:pt x="22" y="56"/>
                  <a:pt x="22" y="56"/>
                </a:cubicBezTo>
                <a:cubicBezTo>
                  <a:pt x="19" y="62"/>
                  <a:pt x="19" y="62"/>
                  <a:pt x="19" y="62"/>
                </a:cubicBezTo>
                <a:cubicBezTo>
                  <a:pt x="20" y="62"/>
                  <a:pt x="20" y="62"/>
                  <a:pt x="20" y="62"/>
                </a:cubicBezTo>
                <a:cubicBezTo>
                  <a:pt x="23" y="57"/>
                  <a:pt x="23" y="57"/>
                  <a:pt x="23" y="57"/>
                </a:cubicBezTo>
                <a:cubicBezTo>
                  <a:pt x="32" y="65"/>
                  <a:pt x="32" y="65"/>
                  <a:pt x="32" y="65"/>
                </a:cubicBezTo>
                <a:cubicBezTo>
                  <a:pt x="33" y="62"/>
                  <a:pt x="33" y="62"/>
                  <a:pt x="33" y="62"/>
                </a:cubicBezTo>
                <a:cubicBezTo>
                  <a:pt x="27" y="51"/>
                  <a:pt x="27" y="51"/>
                  <a:pt x="27" y="51"/>
                </a:cubicBezTo>
                <a:cubicBezTo>
                  <a:pt x="36" y="35"/>
                  <a:pt x="36" y="35"/>
                  <a:pt x="36" y="35"/>
                </a:cubicBezTo>
                <a:cubicBezTo>
                  <a:pt x="36" y="35"/>
                  <a:pt x="36" y="34"/>
                  <a:pt x="37" y="33"/>
                </a:cubicBezTo>
                <a:cubicBezTo>
                  <a:pt x="46" y="37"/>
                  <a:pt x="46" y="37"/>
                  <a:pt x="46" y="37"/>
                </a:cubicBezTo>
                <a:cubicBezTo>
                  <a:pt x="61" y="50"/>
                  <a:pt x="61" y="50"/>
                  <a:pt x="61" y="50"/>
                </a:cubicBezTo>
                <a:cubicBezTo>
                  <a:pt x="63" y="47"/>
                  <a:pt x="63" y="47"/>
                  <a:pt x="63" y="47"/>
                </a:cubicBezTo>
                <a:lnTo>
                  <a:pt x="57" y="40"/>
                </a:lnTo>
                <a:close/>
              </a:path>
            </a:pathLst>
          </a:custGeom>
          <a:solidFill>
            <a:srgbClr val="565962"/>
          </a:solidFill>
          <a:ln>
            <a:noFill/>
          </a:ln>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4" name="等腰三角形 53"/>
          <p:cNvSpPr/>
          <p:nvPr/>
        </p:nvSpPr>
        <p:spPr>
          <a:xfrm rot="4954555">
            <a:off x="3985909" y="3302386"/>
            <a:ext cx="341181" cy="2006434"/>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55" name="组合 54"/>
          <p:cNvGrpSpPr/>
          <p:nvPr/>
        </p:nvGrpSpPr>
        <p:grpSpPr>
          <a:xfrm rot="4814661">
            <a:off x="2284767" y="3575022"/>
            <a:ext cx="1721301" cy="375407"/>
            <a:chOff x="2821154" y="3224696"/>
            <a:chExt cx="1445980" cy="315361"/>
          </a:xfrm>
          <a:solidFill>
            <a:schemeClr val="bg1"/>
          </a:solidFill>
        </p:grpSpPr>
        <p:sp>
          <p:nvSpPr>
            <p:cNvPr id="56"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57"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58" name="等腰三角形 57"/>
          <p:cNvSpPr/>
          <p:nvPr/>
        </p:nvSpPr>
        <p:spPr>
          <a:xfrm rot="4954555">
            <a:off x="6425752" y="3642576"/>
            <a:ext cx="152386" cy="896158"/>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59" name="组合 58"/>
          <p:cNvGrpSpPr/>
          <p:nvPr/>
        </p:nvGrpSpPr>
        <p:grpSpPr>
          <a:xfrm rot="4814661">
            <a:off x="5665950" y="3764348"/>
            <a:ext cx="768805" cy="167673"/>
            <a:chOff x="2821154" y="3224696"/>
            <a:chExt cx="1445980" cy="315361"/>
          </a:xfrm>
        </p:grpSpPr>
        <p:sp>
          <p:nvSpPr>
            <p:cNvPr id="60"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solidFill>
              <a:srgbClr val="5E65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61"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solidFill>
              <a:srgbClr val="171E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62" name="等腰三角形 61"/>
          <p:cNvSpPr/>
          <p:nvPr/>
        </p:nvSpPr>
        <p:spPr>
          <a:xfrm rot="4954555">
            <a:off x="3853524" y="3102907"/>
            <a:ext cx="186669" cy="1097777"/>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63" name="组合 62"/>
          <p:cNvGrpSpPr/>
          <p:nvPr/>
        </p:nvGrpSpPr>
        <p:grpSpPr>
          <a:xfrm rot="4814661">
            <a:off x="2922781" y="3252075"/>
            <a:ext cx="941772" cy="205396"/>
            <a:chOff x="2821154" y="3224696"/>
            <a:chExt cx="1445980" cy="315361"/>
          </a:xfrm>
        </p:grpSpPr>
        <p:sp>
          <p:nvSpPr>
            <p:cNvPr id="64"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solidFill>
              <a:srgbClr val="5E65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65"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solidFill>
              <a:srgbClr val="171E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66" name="等腰三角形 65"/>
          <p:cNvSpPr/>
          <p:nvPr/>
        </p:nvSpPr>
        <p:spPr>
          <a:xfrm rot="4954555">
            <a:off x="4931676" y="3829050"/>
            <a:ext cx="163328" cy="960508"/>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67" name="组合 66"/>
          <p:cNvGrpSpPr/>
          <p:nvPr/>
        </p:nvGrpSpPr>
        <p:grpSpPr>
          <a:xfrm rot="4814661">
            <a:off x="4117316" y="3959565"/>
            <a:ext cx="824010" cy="179713"/>
            <a:chOff x="2821154" y="3224696"/>
            <a:chExt cx="1445980" cy="315361"/>
          </a:xfrm>
        </p:grpSpPr>
        <p:sp>
          <p:nvSpPr>
            <p:cNvPr id="68"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solidFill>
              <a:srgbClr val="5E65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69"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solidFill>
              <a:srgbClr val="171E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70" name="等腰三角形 69"/>
          <p:cNvSpPr/>
          <p:nvPr/>
        </p:nvSpPr>
        <p:spPr>
          <a:xfrm rot="4954555">
            <a:off x="6180985" y="2788734"/>
            <a:ext cx="186669" cy="1097777"/>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71" name="组合 70"/>
          <p:cNvGrpSpPr/>
          <p:nvPr/>
        </p:nvGrpSpPr>
        <p:grpSpPr>
          <a:xfrm rot="4814661">
            <a:off x="5250242" y="2937902"/>
            <a:ext cx="941772" cy="205396"/>
            <a:chOff x="2821154" y="3224696"/>
            <a:chExt cx="1445980" cy="315361"/>
          </a:xfrm>
        </p:grpSpPr>
        <p:sp>
          <p:nvSpPr>
            <p:cNvPr id="72"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solidFill>
              <a:srgbClr val="5E65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73"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solidFill>
              <a:srgbClr val="171E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74" name="等腰三角形 73"/>
          <p:cNvSpPr/>
          <p:nvPr/>
        </p:nvSpPr>
        <p:spPr>
          <a:xfrm rot="4954555">
            <a:off x="6113227" y="4598449"/>
            <a:ext cx="186669" cy="1097777"/>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75" name="组合 74"/>
          <p:cNvGrpSpPr/>
          <p:nvPr/>
        </p:nvGrpSpPr>
        <p:grpSpPr>
          <a:xfrm rot="4814661">
            <a:off x="5182484" y="4747617"/>
            <a:ext cx="941772" cy="205396"/>
            <a:chOff x="2821154" y="3224696"/>
            <a:chExt cx="1445980" cy="315361"/>
          </a:xfrm>
        </p:grpSpPr>
        <p:sp>
          <p:nvSpPr>
            <p:cNvPr id="76"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solidFill>
              <a:srgbClr val="5E656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77"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solidFill>
              <a:srgbClr val="171E2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78" name="Freeform 124"/>
          <p:cNvSpPr>
            <a:spLocks noEditPoints="1"/>
          </p:cNvSpPr>
          <p:nvPr/>
        </p:nvSpPr>
        <p:spPr bwMode="auto">
          <a:xfrm rot="16613425">
            <a:off x="4603644" y="1708194"/>
            <a:ext cx="834926" cy="1465428"/>
          </a:xfrm>
          <a:custGeom>
            <a:avLst/>
            <a:gdLst>
              <a:gd name="T0" fmla="*/ 7 w 80"/>
              <a:gd name="T1" fmla="*/ 97 h 106"/>
              <a:gd name="T2" fmla="*/ 0 w 80"/>
              <a:gd name="T3" fmla="*/ 105 h 106"/>
              <a:gd name="T4" fmla="*/ 1 w 80"/>
              <a:gd name="T5" fmla="*/ 106 h 106"/>
              <a:gd name="T6" fmla="*/ 8 w 80"/>
              <a:gd name="T7" fmla="*/ 98 h 106"/>
              <a:gd name="T8" fmla="*/ 7 w 80"/>
              <a:gd name="T9" fmla="*/ 97 h 106"/>
              <a:gd name="T10" fmla="*/ 20 w 80"/>
              <a:gd name="T11" fmla="*/ 81 h 106"/>
              <a:gd name="T12" fmla="*/ 13 w 80"/>
              <a:gd name="T13" fmla="*/ 89 h 106"/>
              <a:gd name="T14" fmla="*/ 15 w 80"/>
              <a:gd name="T15" fmla="*/ 90 h 106"/>
              <a:gd name="T16" fmla="*/ 21 w 80"/>
              <a:gd name="T17" fmla="*/ 82 h 106"/>
              <a:gd name="T18" fmla="*/ 20 w 80"/>
              <a:gd name="T19" fmla="*/ 81 h 106"/>
              <a:gd name="T20" fmla="*/ 32 w 80"/>
              <a:gd name="T21" fmla="*/ 65 h 106"/>
              <a:gd name="T22" fmla="*/ 26 w 80"/>
              <a:gd name="T23" fmla="*/ 73 h 106"/>
              <a:gd name="T24" fmla="*/ 28 w 80"/>
              <a:gd name="T25" fmla="*/ 74 h 106"/>
              <a:gd name="T26" fmla="*/ 34 w 80"/>
              <a:gd name="T27" fmla="*/ 66 h 106"/>
              <a:gd name="T28" fmla="*/ 32 w 80"/>
              <a:gd name="T29" fmla="*/ 65 h 106"/>
              <a:gd name="T30" fmla="*/ 45 w 80"/>
              <a:gd name="T31" fmla="*/ 49 h 106"/>
              <a:gd name="T32" fmla="*/ 39 w 80"/>
              <a:gd name="T33" fmla="*/ 57 h 106"/>
              <a:gd name="T34" fmla="*/ 40 w 80"/>
              <a:gd name="T35" fmla="*/ 58 h 106"/>
              <a:gd name="T36" fmla="*/ 47 w 80"/>
              <a:gd name="T37" fmla="*/ 50 h 106"/>
              <a:gd name="T38" fmla="*/ 45 w 80"/>
              <a:gd name="T39" fmla="*/ 49 h 106"/>
              <a:gd name="T40" fmla="*/ 56 w 80"/>
              <a:gd name="T41" fmla="*/ 33 h 106"/>
              <a:gd name="T42" fmla="*/ 51 w 80"/>
              <a:gd name="T43" fmla="*/ 41 h 106"/>
              <a:gd name="T44" fmla="*/ 52 w 80"/>
              <a:gd name="T45" fmla="*/ 42 h 106"/>
              <a:gd name="T46" fmla="*/ 58 w 80"/>
              <a:gd name="T47" fmla="*/ 34 h 106"/>
              <a:gd name="T48" fmla="*/ 56 w 80"/>
              <a:gd name="T49" fmla="*/ 33 h 106"/>
              <a:gd name="T50" fmla="*/ 68 w 80"/>
              <a:gd name="T51" fmla="*/ 17 h 106"/>
              <a:gd name="T52" fmla="*/ 62 w 80"/>
              <a:gd name="T53" fmla="*/ 25 h 106"/>
              <a:gd name="T54" fmla="*/ 64 w 80"/>
              <a:gd name="T55" fmla="*/ 26 h 106"/>
              <a:gd name="T56" fmla="*/ 70 w 80"/>
              <a:gd name="T57" fmla="*/ 17 h 106"/>
              <a:gd name="T58" fmla="*/ 68 w 80"/>
              <a:gd name="T59" fmla="*/ 17 h 106"/>
              <a:gd name="T60" fmla="*/ 78 w 80"/>
              <a:gd name="T61" fmla="*/ 0 h 106"/>
              <a:gd name="T62" fmla="*/ 73 w 80"/>
              <a:gd name="T63" fmla="*/ 8 h 106"/>
              <a:gd name="T64" fmla="*/ 75 w 80"/>
              <a:gd name="T65" fmla="*/ 9 h 106"/>
              <a:gd name="T66" fmla="*/ 80 w 80"/>
              <a:gd name="T67" fmla="*/ 1 h 106"/>
              <a:gd name="T68" fmla="*/ 78 w 80"/>
              <a:gd name="T6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 h="106">
                <a:moveTo>
                  <a:pt x="7" y="97"/>
                </a:moveTo>
                <a:cubicBezTo>
                  <a:pt x="2" y="102"/>
                  <a:pt x="0" y="105"/>
                  <a:pt x="0" y="105"/>
                </a:cubicBezTo>
                <a:cubicBezTo>
                  <a:pt x="1" y="106"/>
                  <a:pt x="1" y="106"/>
                  <a:pt x="1" y="106"/>
                </a:cubicBezTo>
                <a:cubicBezTo>
                  <a:pt x="1" y="106"/>
                  <a:pt x="4" y="103"/>
                  <a:pt x="8" y="98"/>
                </a:cubicBezTo>
                <a:cubicBezTo>
                  <a:pt x="7" y="97"/>
                  <a:pt x="7" y="97"/>
                  <a:pt x="7" y="97"/>
                </a:cubicBezTo>
                <a:moveTo>
                  <a:pt x="20" y="81"/>
                </a:moveTo>
                <a:cubicBezTo>
                  <a:pt x="17" y="84"/>
                  <a:pt x="15" y="87"/>
                  <a:pt x="13" y="89"/>
                </a:cubicBezTo>
                <a:cubicBezTo>
                  <a:pt x="15" y="90"/>
                  <a:pt x="15" y="90"/>
                  <a:pt x="15" y="90"/>
                </a:cubicBezTo>
                <a:cubicBezTo>
                  <a:pt x="17" y="88"/>
                  <a:pt x="19" y="85"/>
                  <a:pt x="21" y="82"/>
                </a:cubicBezTo>
                <a:cubicBezTo>
                  <a:pt x="20" y="81"/>
                  <a:pt x="20" y="81"/>
                  <a:pt x="20" y="81"/>
                </a:cubicBezTo>
                <a:moveTo>
                  <a:pt x="32" y="65"/>
                </a:moveTo>
                <a:cubicBezTo>
                  <a:pt x="30" y="68"/>
                  <a:pt x="28" y="71"/>
                  <a:pt x="26" y="73"/>
                </a:cubicBezTo>
                <a:cubicBezTo>
                  <a:pt x="28" y="74"/>
                  <a:pt x="28" y="74"/>
                  <a:pt x="28" y="74"/>
                </a:cubicBezTo>
                <a:cubicBezTo>
                  <a:pt x="30" y="72"/>
                  <a:pt x="32" y="69"/>
                  <a:pt x="34" y="66"/>
                </a:cubicBezTo>
                <a:cubicBezTo>
                  <a:pt x="32" y="65"/>
                  <a:pt x="32" y="65"/>
                  <a:pt x="32" y="65"/>
                </a:cubicBezTo>
                <a:moveTo>
                  <a:pt x="45" y="49"/>
                </a:moveTo>
                <a:cubicBezTo>
                  <a:pt x="43" y="52"/>
                  <a:pt x="41" y="55"/>
                  <a:pt x="39" y="57"/>
                </a:cubicBezTo>
                <a:cubicBezTo>
                  <a:pt x="40" y="58"/>
                  <a:pt x="40" y="58"/>
                  <a:pt x="40" y="58"/>
                </a:cubicBezTo>
                <a:cubicBezTo>
                  <a:pt x="42" y="56"/>
                  <a:pt x="44" y="53"/>
                  <a:pt x="47" y="50"/>
                </a:cubicBezTo>
                <a:cubicBezTo>
                  <a:pt x="45" y="49"/>
                  <a:pt x="45" y="49"/>
                  <a:pt x="45" y="49"/>
                </a:cubicBezTo>
                <a:moveTo>
                  <a:pt x="56" y="33"/>
                </a:moveTo>
                <a:cubicBezTo>
                  <a:pt x="55" y="36"/>
                  <a:pt x="53" y="39"/>
                  <a:pt x="51" y="41"/>
                </a:cubicBezTo>
                <a:cubicBezTo>
                  <a:pt x="52" y="42"/>
                  <a:pt x="52" y="42"/>
                  <a:pt x="52" y="42"/>
                </a:cubicBezTo>
                <a:cubicBezTo>
                  <a:pt x="54" y="39"/>
                  <a:pt x="56" y="37"/>
                  <a:pt x="58" y="34"/>
                </a:cubicBezTo>
                <a:cubicBezTo>
                  <a:pt x="56" y="33"/>
                  <a:pt x="56" y="33"/>
                  <a:pt x="56" y="33"/>
                </a:cubicBezTo>
                <a:moveTo>
                  <a:pt x="68" y="17"/>
                </a:moveTo>
                <a:cubicBezTo>
                  <a:pt x="66" y="19"/>
                  <a:pt x="64" y="22"/>
                  <a:pt x="62" y="25"/>
                </a:cubicBezTo>
                <a:cubicBezTo>
                  <a:pt x="64" y="26"/>
                  <a:pt x="64" y="26"/>
                  <a:pt x="64" y="26"/>
                </a:cubicBezTo>
                <a:cubicBezTo>
                  <a:pt x="66" y="23"/>
                  <a:pt x="68" y="20"/>
                  <a:pt x="70" y="17"/>
                </a:cubicBezTo>
                <a:cubicBezTo>
                  <a:pt x="68" y="17"/>
                  <a:pt x="68" y="17"/>
                  <a:pt x="68" y="17"/>
                </a:cubicBezTo>
                <a:moveTo>
                  <a:pt x="78" y="0"/>
                </a:moveTo>
                <a:cubicBezTo>
                  <a:pt x="77" y="3"/>
                  <a:pt x="75" y="6"/>
                  <a:pt x="73" y="8"/>
                </a:cubicBezTo>
                <a:cubicBezTo>
                  <a:pt x="75" y="9"/>
                  <a:pt x="75" y="9"/>
                  <a:pt x="75" y="9"/>
                </a:cubicBezTo>
                <a:cubicBezTo>
                  <a:pt x="77" y="6"/>
                  <a:pt x="78" y="3"/>
                  <a:pt x="80" y="1"/>
                </a:cubicBezTo>
                <a:cubicBezTo>
                  <a:pt x="78" y="0"/>
                  <a:pt x="78" y="0"/>
                  <a:pt x="78"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79" name="Freeform 147"/>
          <p:cNvSpPr/>
          <p:nvPr/>
        </p:nvSpPr>
        <p:spPr bwMode="auto">
          <a:xfrm rot="16030917">
            <a:off x="4027413" y="1919958"/>
            <a:ext cx="483950" cy="500190"/>
          </a:xfrm>
          <a:custGeom>
            <a:avLst/>
            <a:gdLst>
              <a:gd name="T0" fmla="*/ 57 w 63"/>
              <a:gd name="T1" fmla="*/ 40 h 65"/>
              <a:gd name="T2" fmla="*/ 59 w 63"/>
              <a:gd name="T3" fmla="*/ 36 h 65"/>
              <a:gd name="T4" fmla="*/ 55 w 63"/>
              <a:gd name="T5" fmla="*/ 34 h 65"/>
              <a:gd name="T6" fmla="*/ 54 w 63"/>
              <a:gd name="T7" fmla="*/ 36 h 65"/>
              <a:gd name="T8" fmla="*/ 50 w 63"/>
              <a:gd name="T9" fmla="*/ 31 h 65"/>
              <a:gd name="T10" fmla="*/ 52 w 63"/>
              <a:gd name="T11" fmla="*/ 27 h 65"/>
              <a:gd name="T12" fmla="*/ 48 w 63"/>
              <a:gd name="T13" fmla="*/ 25 h 65"/>
              <a:gd name="T14" fmla="*/ 47 w 63"/>
              <a:gd name="T15" fmla="*/ 27 h 65"/>
              <a:gd name="T16" fmla="*/ 42 w 63"/>
              <a:gd name="T17" fmla="*/ 20 h 65"/>
              <a:gd name="T18" fmla="*/ 47 w 63"/>
              <a:gd name="T19" fmla="*/ 8 h 65"/>
              <a:gd name="T20" fmla="*/ 47 w 63"/>
              <a:gd name="T21" fmla="*/ 0 h 65"/>
              <a:gd name="T22" fmla="*/ 47 w 63"/>
              <a:gd name="T23" fmla="*/ 0 h 65"/>
              <a:gd name="T24" fmla="*/ 46 w 63"/>
              <a:gd name="T25" fmla="*/ 0 h 65"/>
              <a:gd name="T26" fmla="*/ 46 w 63"/>
              <a:gd name="T27" fmla="*/ 0 h 65"/>
              <a:gd name="T28" fmla="*/ 46 w 63"/>
              <a:gd name="T29" fmla="*/ 0 h 65"/>
              <a:gd name="T30" fmla="*/ 40 w 63"/>
              <a:gd name="T31" fmla="*/ 5 h 65"/>
              <a:gd name="T32" fmla="*/ 35 w 63"/>
              <a:gd name="T33" fmla="*/ 17 h 65"/>
              <a:gd name="T34" fmla="*/ 26 w 63"/>
              <a:gd name="T35" fmla="*/ 18 h 65"/>
              <a:gd name="T36" fmla="*/ 27 w 63"/>
              <a:gd name="T37" fmla="*/ 17 h 65"/>
              <a:gd name="T38" fmla="*/ 23 w 63"/>
              <a:gd name="T39" fmla="*/ 15 h 65"/>
              <a:gd name="T40" fmla="*/ 22 w 63"/>
              <a:gd name="T41" fmla="*/ 18 h 65"/>
              <a:gd name="T42" fmla="*/ 15 w 63"/>
              <a:gd name="T43" fmla="*/ 19 h 65"/>
              <a:gd name="T44" fmla="*/ 16 w 63"/>
              <a:gd name="T45" fmla="*/ 17 h 65"/>
              <a:gd name="T46" fmla="*/ 12 w 63"/>
              <a:gd name="T47" fmla="*/ 16 h 65"/>
              <a:gd name="T48" fmla="*/ 11 w 63"/>
              <a:gd name="T49" fmla="*/ 20 h 65"/>
              <a:gd name="T50" fmla="*/ 1 w 63"/>
              <a:gd name="T51" fmla="*/ 20 h 65"/>
              <a:gd name="T52" fmla="*/ 0 w 63"/>
              <a:gd name="T53" fmla="*/ 24 h 65"/>
              <a:gd name="T54" fmla="*/ 21 w 63"/>
              <a:gd name="T55" fmla="*/ 26 h 65"/>
              <a:gd name="T56" fmla="*/ 30 w 63"/>
              <a:gd name="T57" fmla="*/ 30 h 65"/>
              <a:gd name="T58" fmla="*/ 29 w 63"/>
              <a:gd name="T59" fmla="*/ 32 h 65"/>
              <a:gd name="T60" fmla="*/ 23 w 63"/>
              <a:gd name="T61" fmla="*/ 49 h 65"/>
              <a:gd name="T62" fmla="*/ 11 w 63"/>
              <a:gd name="T63" fmla="*/ 52 h 65"/>
              <a:gd name="T64" fmla="*/ 9 w 63"/>
              <a:gd name="T65" fmla="*/ 55 h 65"/>
              <a:gd name="T66" fmla="*/ 22 w 63"/>
              <a:gd name="T67" fmla="*/ 56 h 65"/>
              <a:gd name="T68" fmla="*/ 19 w 63"/>
              <a:gd name="T69" fmla="*/ 62 h 65"/>
              <a:gd name="T70" fmla="*/ 20 w 63"/>
              <a:gd name="T71" fmla="*/ 62 h 65"/>
              <a:gd name="T72" fmla="*/ 23 w 63"/>
              <a:gd name="T73" fmla="*/ 57 h 65"/>
              <a:gd name="T74" fmla="*/ 32 w 63"/>
              <a:gd name="T75" fmla="*/ 65 h 65"/>
              <a:gd name="T76" fmla="*/ 33 w 63"/>
              <a:gd name="T77" fmla="*/ 62 h 65"/>
              <a:gd name="T78" fmla="*/ 27 w 63"/>
              <a:gd name="T79" fmla="*/ 51 h 65"/>
              <a:gd name="T80" fmla="*/ 36 w 63"/>
              <a:gd name="T81" fmla="*/ 35 h 65"/>
              <a:gd name="T82" fmla="*/ 37 w 63"/>
              <a:gd name="T83" fmla="*/ 33 h 65"/>
              <a:gd name="T84" fmla="*/ 46 w 63"/>
              <a:gd name="T85" fmla="*/ 37 h 65"/>
              <a:gd name="T86" fmla="*/ 61 w 63"/>
              <a:gd name="T87" fmla="*/ 50 h 65"/>
              <a:gd name="T88" fmla="*/ 63 w 63"/>
              <a:gd name="T89" fmla="*/ 47 h 65"/>
              <a:gd name="T90" fmla="*/ 57 w 63"/>
              <a:gd name="T91" fmla="*/ 4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65">
                <a:moveTo>
                  <a:pt x="57" y="40"/>
                </a:moveTo>
                <a:cubicBezTo>
                  <a:pt x="59" y="36"/>
                  <a:pt x="59" y="36"/>
                  <a:pt x="59" y="36"/>
                </a:cubicBezTo>
                <a:cubicBezTo>
                  <a:pt x="55" y="34"/>
                  <a:pt x="55" y="34"/>
                  <a:pt x="55" y="34"/>
                </a:cubicBezTo>
                <a:cubicBezTo>
                  <a:pt x="54" y="36"/>
                  <a:pt x="54" y="36"/>
                  <a:pt x="54" y="36"/>
                </a:cubicBezTo>
                <a:cubicBezTo>
                  <a:pt x="50" y="31"/>
                  <a:pt x="50" y="31"/>
                  <a:pt x="50" y="31"/>
                </a:cubicBezTo>
                <a:cubicBezTo>
                  <a:pt x="52" y="27"/>
                  <a:pt x="52" y="27"/>
                  <a:pt x="52" y="27"/>
                </a:cubicBezTo>
                <a:cubicBezTo>
                  <a:pt x="48" y="25"/>
                  <a:pt x="48" y="25"/>
                  <a:pt x="48" y="25"/>
                </a:cubicBezTo>
                <a:cubicBezTo>
                  <a:pt x="47" y="27"/>
                  <a:pt x="47" y="27"/>
                  <a:pt x="47" y="27"/>
                </a:cubicBezTo>
                <a:cubicBezTo>
                  <a:pt x="42" y="20"/>
                  <a:pt x="42" y="20"/>
                  <a:pt x="42" y="20"/>
                </a:cubicBezTo>
                <a:cubicBezTo>
                  <a:pt x="47" y="8"/>
                  <a:pt x="47" y="8"/>
                  <a:pt x="47" y="8"/>
                </a:cubicBezTo>
                <a:cubicBezTo>
                  <a:pt x="49" y="3"/>
                  <a:pt x="47" y="1"/>
                  <a:pt x="47" y="0"/>
                </a:cubicBezTo>
                <a:cubicBezTo>
                  <a:pt x="47" y="0"/>
                  <a:pt x="47" y="0"/>
                  <a:pt x="47" y="0"/>
                </a:cubicBezTo>
                <a:cubicBezTo>
                  <a:pt x="46" y="0"/>
                  <a:pt x="46" y="0"/>
                  <a:pt x="46" y="0"/>
                </a:cubicBezTo>
                <a:cubicBezTo>
                  <a:pt x="46" y="0"/>
                  <a:pt x="46" y="0"/>
                  <a:pt x="46" y="0"/>
                </a:cubicBezTo>
                <a:cubicBezTo>
                  <a:pt x="46" y="0"/>
                  <a:pt x="46" y="0"/>
                  <a:pt x="46" y="0"/>
                </a:cubicBezTo>
                <a:cubicBezTo>
                  <a:pt x="45" y="0"/>
                  <a:pt x="42" y="0"/>
                  <a:pt x="40" y="5"/>
                </a:cubicBezTo>
                <a:cubicBezTo>
                  <a:pt x="35" y="17"/>
                  <a:pt x="35" y="17"/>
                  <a:pt x="35" y="17"/>
                </a:cubicBezTo>
                <a:cubicBezTo>
                  <a:pt x="26" y="18"/>
                  <a:pt x="26" y="18"/>
                  <a:pt x="26" y="18"/>
                </a:cubicBezTo>
                <a:cubicBezTo>
                  <a:pt x="27" y="17"/>
                  <a:pt x="27" y="17"/>
                  <a:pt x="27" y="17"/>
                </a:cubicBezTo>
                <a:cubicBezTo>
                  <a:pt x="23" y="15"/>
                  <a:pt x="23" y="15"/>
                  <a:pt x="23" y="15"/>
                </a:cubicBezTo>
                <a:cubicBezTo>
                  <a:pt x="22" y="18"/>
                  <a:pt x="22" y="18"/>
                  <a:pt x="22" y="18"/>
                </a:cubicBezTo>
                <a:cubicBezTo>
                  <a:pt x="15" y="19"/>
                  <a:pt x="15" y="19"/>
                  <a:pt x="15" y="19"/>
                </a:cubicBezTo>
                <a:cubicBezTo>
                  <a:pt x="16" y="17"/>
                  <a:pt x="16" y="17"/>
                  <a:pt x="16" y="17"/>
                </a:cubicBezTo>
                <a:cubicBezTo>
                  <a:pt x="12" y="16"/>
                  <a:pt x="12" y="16"/>
                  <a:pt x="12" y="16"/>
                </a:cubicBezTo>
                <a:cubicBezTo>
                  <a:pt x="11" y="20"/>
                  <a:pt x="11" y="20"/>
                  <a:pt x="11" y="20"/>
                </a:cubicBezTo>
                <a:cubicBezTo>
                  <a:pt x="1" y="20"/>
                  <a:pt x="1" y="20"/>
                  <a:pt x="1" y="20"/>
                </a:cubicBezTo>
                <a:cubicBezTo>
                  <a:pt x="0" y="24"/>
                  <a:pt x="0" y="24"/>
                  <a:pt x="0" y="24"/>
                </a:cubicBezTo>
                <a:cubicBezTo>
                  <a:pt x="21" y="26"/>
                  <a:pt x="21" y="26"/>
                  <a:pt x="21" y="26"/>
                </a:cubicBezTo>
                <a:cubicBezTo>
                  <a:pt x="30" y="30"/>
                  <a:pt x="30" y="30"/>
                  <a:pt x="30" y="30"/>
                </a:cubicBezTo>
                <a:cubicBezTo>
                  <a:pt x="29" y="31"/>
                  <a:pt x="29" y="32"/>
                  <a:pt x="29" y="32"/>
                </a:cubicBezTo>
                <a:cubicBezTo>
                  <a:pt x="23" y="49"/>
                  <a:pt x="23" y="49"/>
                  <a:pt x="23" y="49"/>
                </a:cubicBezTo>
                <a:cubicBezTo>
                  <a:pt x="11" y="52"/>
                  <a:pt x="11" y="52"/>
                  <a:pt x="11" y="52"/>
                </a:cubicBezTo>
                <a:cubicBezTo>
                  <a:pt x="9" y="55"/>
                  <a:pt x="9" y="55"/>
                  <a:pt x="9" y="55"/>
                </a:cubicBezTo>
                <a:cubicBezTo>
                  <a:pt x="22" y="56"/>
                  <a:pt x="22" y="56"/>
                  <a:pt x="22" y="56"/>
                </a:cubicBezTo>
                <a:cubicBezTo>
                  <a:pt x="19" y="62"/>
                  <a:pt x="19" y="62"/>
                  <a:pt x="19" y="62"/>
                </a:cubicBezTo>
                <a:cubicBezTo>
                  <a:pt x="20" y="62"/>
                  <a:pt x="20" y="62"/>
                  <a:pt x="20" y="62"/>
                </a:cubicBezTo>
                <a:cubicBezTo>
                  <a:pt x="23" y="57"/>
                  <a:pt x="23" y="57"/>
                  <a:pt x="23" y="57"/>
                </a:cubicBezTo>
                <a:cubicBezTo>
                  <a:pt x="32" y="65"/>
                  <a:pt x="32" y="65"/>
                  <a:pt x="32" y="65"/>
                </a:cubicBezTo>
                <a:cubicBezTo>
                  <a:pt x="33" y="62"/>
                  <a:pt x="33" y="62"/>
                  <a:pt x="33" y="62"/>
                </a:cubicBezTo>
                <a:cubicBezTo>
                  <a:pt x="27" y="51"/>
                  <a:pt x="27" y="51"/>
                  <a:pt x="27" y="51"/>
                </a:cubicBezTo>
                <a:cubicBezTo>
                  <a:pt x="36" y="35"/>
                  <a:pt x="36" y="35"/>
                  <a:pt x="36" y="35"/>
                </a:cubicBezTo>
                <a:cubicBezTo>
                  <a:pt x="36" y="35"/>
                  <a:pt x="36" y="34"/>
                  <a:pt x="37" y="33"/>
                </a:cubicBezTo>
                <a:cubicBezTo>
                  <a:pt x="46" y="37"/>
                  <a:pt x="46" y="37"/>
                  <a:pt x="46" y="37"/>
                </a:cubicBezTo>
                <a:cubicBezTo>
                  <a:pt x="61" y="50"/>
                  <a:pt x="61" y="50"/>
                  <a:pt x="61" y="50"/>
                </a:cubicBezTo>
                <a:cubicBezTo>
                  <a:pt x="63" y="47"/>
                  <a:pt x="63" y="47"/>
                  <a:pt x="63" y="47"/>
                </a:cubicBezTo>
                <a:lnTo>
                  <a:pt x="57" y="40"/>
                </a:lnTo>
                <a:close/>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80" name="Freeform 8"/>
          <p:cNvSpPr>
            <a:spLocks noEditPoints="1"/>
          </p:cNvSpPr>
          <p:nvPr/>
        </p:nvSpPr>
        <p:spPr bwMode="auto">
          <a:xfrm rot="1069565" flipH="1">
            <a:off x="6155325" y="3062356"/>
            <a:ext cx="1727933" cy="2610567"/>
          </a:xfrm>
          <a:custGeom>
            <a:avLst/>
            <a:gdLst>
              <a:gd name="T0" fmla="*/ 224 w 224"/>
              <a:gd name="T1" fmla="*/ 272 h 274"/>
              <a:gd name="T2" fmla="*/ 196 w 224"/>
              <a:gd name="T3" fmla="*/ 270 h 274"/>
              <a:gd name="T4" fmla="*/ 206 w 224"/>
              <a:gd name="T5" fmla="*/ 272 h 274"/>
              <a:gd name="T6" fmla="*/ 178 w 224"/>
              <a:gd name="T7" fmla="*/ 265 h 274"/>
              <a:gd name="T8" fmla="*/ 178 w 224"/>
              <a:gd name="T9" fmla="*/ 267 h 274"/>
              <a:gd name="T10" fmla="*/ 169 w 224"/>
              <a:gd name="T11" fmla="*/ 263 h 274"/>
              <a:gd name="T12" fmla="*/ 142 w 224"/>
              <a:gd name="T13" fmla="*/ 258 h 274"/>
              <a:gd name="T14" fmla="*/ 151 w 224"/>
              <a:gd name="T15" fmla="*/ 260 h 274"/>
              <a:gd name="T16" fmla="*/ 125 w 224"/>
              <a:gd name="T17" fmla="*/ 251 h 274"/>
              <a:gd name="T18" fmla="*/ 124 w 224"/>
              <a:gd name="T19" fmla="*/ 252 h 274"/>
              <a:gd name="T20" fmla="*/ 116 w 224"/>
              <a:gd name="T21" fmla="*/ 247 h 274"/>
              <a:gd name="T22" fmla="*/ 90 w 224"/>
              <a:gd name="T23" fmla="*/ 238 h 274"/>
              <a:gd name="T24" fmla="*/ 98 w 224"/>
              <a:gd name="T25" fmla="*/ 242 h 274"/>
              <a:gd name="T26" fmla="*/ 75 w 224"/>
              <a:gd name="T27" fmla="*/ 227 h 274"/>
              <a:gd name="T28" fmla="*/ 74 w 224"/>
              <a:gd name="T29" fmla="*/ 229 h 274"/>
              <a:gd name="T30" fmla="*/ 67 w 224"/>
              <a:gd name="T31" fmla="*/ 222 h 274"/>
              <a:gd name="T32" fmla="*/ 44 w 224"/>
              <a:gd name="T33" fmla="*/ 206 h 274"/>
              <a:gd name="T34" fmla="*/ 51 w 224"/>
              <a:gd name="T35" fmla="*/ 212 h 274"/>
              <a:gd name="T36" fmla="*/ 32 w 224"/>
              <a:gd name="T37" fmla="*/ 192 h 274"/>
              <a:gd name="T38" fmla="*/ 31 w 224"/>
              <a:gd name="T39" fmla="*/ 193 h 274"/>
              <a:gd name="T40" fmla="*/ 27 w 224"/>
              <a:gd name="T41" fmla="*/ 185 h 274"/>
              <a:gd name="T42" fmla="*/ 11 w 224"/>
              <a:gd name="T43" fmla="*/ 162 h 274"/>
              <a:gd name="T44" fmla="*/ 15 w 224"/>
              <a:gd name="T45" fmla="*/ 170 h 274"/>
              <a:gd name="T46" fmla="*/ 7 w 224"/>
              <a:gd name="T47" fmla="*/ 144 h 274"/>
              <a:gd name="T48" fmla="*/ 5 w 224"/>
              <a:gd name="T49" fmla="*/ 144 h 274"/>
              <a:gd name="T50" fmla="*/ 4 w 224"/>
              <a:gd name="T51" fmla="*/ 135 h 274"/>
              <a:gd name="T52" fmla="*/ 0 w 224"/>
              <a:gd name="T53" fmla="*/ 107 h 274"/>
              <a:gd name="T54" fmla="*/ 1 w 224"/>
              <a:gd name="T55" fmla="*/ 117 h 274"/>
              <a:gd name="T56" fmla="*/ 1 w 224"/>
              <a:gd name="T57" fmla="*/ 89 h 274"/>
              <a:gd name="T58" fmla="*/ 0 w 224"/>
              <a:gd name="T59" fmla="*/ 98 h 274"/>
              <a:gd name="T60" fmla="*/ 5 w 224"/>
              <a:gd name="T61" fmla="*/ 71 h 274"/>
              <a:gd name="T62" fmla="*/ 6 w 224"/>
              <a:gd name="T63" fmla="*/ 61 h 274"/>
              <a:gd name="T64" fmla="*/ 7 w 224"/>
              <a:gd name="T65" fmla="*/ 62 h 274"/>
              <a:gd name="T66" fmla="*/ 18 w 224"/>
              <a:gd name="T67" fmla="*/ 36 h 274"/>
              <a:gd name="T68" fmla="*/ 13 w 224"/>
              <a:gd name="T69" fmla="*/ 44 h 274"/>
              <a:gd name="T70" fmla="*/ 32 w 224"/>
              <a:gd name="T71" fmla="*/ 24 h 274"/>
              <a:gd name="T72" fmla="*/ 39 w 224"/>
              <a:gd name="T73" fmla="*/ 18 h 274"/>
              <a:gd name="T74" fmla="*/ 47 w 224"/>
              <a:gd name="T75" fmla="*/ 13 h 274"/>
              <a:gd name="T76" fmla="*/ 64 w 224"/>
              <a:gd name="T77" fmla="*/ 5 h 274"/>
              <a:gd name="T78" fmla="*/ 55 w 224"/>
              <a:gd name="T79" fmla="*/ 8 h 274"/>
              <a:gd name="T80" fmla="*/ 82 w 224"/>
              <a:gd name="T81" fmla="*/ 3 h 274"/>
              <a:gd name="T82" fmla="*/ 110 w 224"/>
              <a:gd name="T83" fmla="*/ 3 h 274"/>
              <a:gd name="T84" fmla="*/ 112 w 224"/>
              <a:gd name="T85" fmla="*/ 3 h 274"/>
              <a:gd name="T86" fmla="*/ 98 w 224"/>
              <a:gd name="T87" fmla="*/ 0 h 274"/>
              <a:gd name="T88" fmla="*/ 98 w 224"/>
              <a:gd name="T89" fmla="*/ 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74">
                <a:moveTo>
                  <a:pt x="215" y="273"/>
                </a:moveTo>
                <a:cubicBezTo>
                  <a:pt x="215" y="271"/>
                  <a:pt x="215" y="271"/>
                  <a:pt x="215" y="271"/>
                </a:cubicBezTo>
                <a:cubicBezTo>
                  <a:pt x="221" y="272"/>
                  <a:pt x="224" y="272"/>
                  <a:pt x="224" y="272"/>
                </a:cubicBezTo>
                <a:cubicBezTo>
                  <a:pt x="224" y="274"/>
                  <a:pt x="224" y="274"/>
                  <a:pt x="224" y="274"/>
                </a:cubicBezTo>
                <a:cubicBezTo>
                  <a:pt x="224" y="274"/>
                  <a:pt x="221" y="273"/>
                  <a:pt x="215" y="273"/>
                </a:cubicBezTo>
                <a:moveTo>
                  <a:pt x="196" y="270"/>
                </a:moveTo>
                <a:cubicBezTo>
                  <a:pt x="197" y="269"/>
                  <a:pt x="197" y="269"/>
                  <a:pt x="197" y="269"/>
                </a:cubicBezTo>
                <a:cubicBezTo>
                  <a:pt x="200" y="269"/>
                  <a:pt x="203" y="270"/>
                  <a:pt x="206" y="270"/>
                </a:cubicBezTo>
                <a:cubicBezTo>
                  <a:pt x="206" y="272"/>
                  <a:pt x="206" y="272"/>
                  <a:pt x="206" y="272"/>
                </a:cubicBezTo>
                <a:cubicBezTo>
                  <a:pt x="203" y="271"/>
                  <a:pt x="200" y="271"/>
                  <a:pt x="196" y="270"/>
                </a:cubicBezTo>
                <a:moveTo>
                  <a:pt x="178" y="267"/>
                </a:moveTo>
                <a:cubicBezTo>
                  <a:pt x="178" y="265"/>
                  <a:pt x="178" y="265"/>
                  <a:pt x="178" y="265"/>
                </a:cubicBezTo>
                <a:cubicBezTo>
                  <a:pt x="181" y="266"/>
                  <a:pt x="184" y="267"/>
                  <a:pt x="187" y="267"/>
                </a:cubicBezTo>
                <a:cubicBezTo>
                  <a:pt x="187" y="269"/>
                  <a:pt x="187" y="269"/>
                  <a:pt x="187" y="269"/>
                </a:cubicBezTo>
                <a:cubicBezTo>
                  <a:pt x="184" y="268"/>
                  <a:pt x="181" y="267"/>
                  <a:pt x="178" y="267"/>
                </a:cubicBezTo>
                <a:moveTo>
                  <a:pt x="160" y="263"/>
                </a:moveTo>
                <a:cubicBezTo>
                  <a:pt x="160" y="261"/>
                  <a:pt x="160" y="261"/>
                  <a:pt x="160" y="261"/>
                </a:cubicBezTo>
                <a:cubicBezTo>
                  <a:pt x="163" y="262"/>
                  <a:pt x="166" y="263"/>
                  <a:pt x="169" y="263"/>
                </a:cubicBezTo>
                <a:cubicBezTo>
                  <a:pt x="169" y="265"/>
                  <a:pt x="169" y="265"/>
                  <a:pt x="169" y="265"/>
                </a:cubicBezTo>
                <a:cubicBezTo>
                  <a:pt x="166" y="264"/>
                  <a:pt x="163" y="263"/>
                  <a:pt x="160" y="263"/>
                </a:cubicBezTo>
                <a:moveTo>
                  <a:pt x="142" y="258"/>
                </a:moveTo>
                <a:cubicBezTo>
                  <a:pt x="142" y="256"/>
                  <a:pt x="142" y="256"/>
                  <a:pt x="142" y="256"/>
                </a:cubicBezTo>
                <a:cubicBezTo>
                  <a:pt x="145" y="257"/>
                  <a:pt x="148" y="258"/>
                  <a:pt x="151" y="259"/>
                </a:cubicBezTo>
                <a:cubicBezTo>
                  <a:pt x="151" y="260"/>
                  <a:pt x="151" y="260"/>
                  <a:pt x="151" y="260"/>
                </a:cubicBezTo>
                <a:cubicBezTo>
                  <a:pt x="148" y="260"/>
                  <a:pt x="145" y="259"/>
                  <a:pt x="142" y="258"/>
                </a:cubicBezTo>
                <a:moveTo>
                  <a:pt x="124" y="252"/>
                </a:moveTo>
                <a:cubicBezTo>
                  <a:pt x="125" y="251"/>
                  <a:pt x="125" y="251"/>
                  <a:pt x="125" y="251"/>
                </a:cubicBezTo>
                <a:cubicBezTo>
                  <a:pt x="128" y="252"/>
                  <a:pt x="131" y="253"/>
                  <a:pt x="133" y="254"/>
                </a:cubicBezTo>
                <a:cubicBezTo>
                  <a:pt x="133" y="255"/>
                  <a:pt x="133" y="255"/>
                  <a:pt x="133" y="255"/>
                </a:cubicBezTo>
                <a:cubicBezTo>
                  <a:pt x="130" y="254"/>
                  <a:pt x="127" y="253"/>
                  <a:pt x="124" y="252"/>
                </a:cubicBezTo>
                <a:moveTo>
                  <a:pt x="107" y="245"/>
                </a:moveTo>
                <a:cubicBezTo>
                  <a:pt x="107" y="244"/>
                  <a:pt x="107" y="244"/>
                  <a:pt x="107" y="244"/>
                </a:cubicBezTo>
                <a:cubicBezTo>
                  <a:pt x="110" y="245"/>
                  <a:pt x="113" y="246"/>
                  <a:pt x="116" y="247"/>
                </a:cubicBezTo>
                <a:cubicBezTo>
                  <a:pt x="115" y="249"/>
                  <a:pt x="115" y="249"/>
                  <a:pt x="115" y="249"/>
                </a:cubicBezTo>
                <a:cubicBezTo>
                  <a:pt x="113" y="248"/>
                  <a:pt x="110" y="247"/>
                  <a:pt x="107" y="245"/>
                </a:cubicBezTo>
                <a:moveTo>
                  <a:pt x="90" y="238"/>
                </a:moveTo>
                <a:cubicBezTo>
                  <a:pt x="91" y="236"/>
                  <a:pt x="91" y="236"/>
                  <a:pt x="91" y="236"/>
                </a:cubicBezTo>
                <a:cubicBezTo>
                  <a:pt x="93" y="238"/>
                  <a:pt x="96" y="239"/>
                  <a:pt x="99" y="240"/>
                </a:cubicBezTo>
                <a:cubicBezTo>
                  <a:pt x="98" y="242"/>
                  <a:pt x="98" y="242"/>
                  <a:pt x="98" y="242"/>
                </a:cubicBezTo>
                <a:cubicBezTo>
                  <a:pt x="96" y="240"/>
                  <a:pt x="93" y="239"/>
                  <a:pt x="90" y="238"/>
                </a:cubicBezTo>
                <a:moveTo>
                  <a:pt x="74" y="229"/>
                </a:moveTo>
                <a:cubicBezTo>
                  <a:pt x="75" y="227"/>
                  <a:pt x="75" y="227"/>
                  <a:pt x="75" y="227"/>
                </a:cubicBezTo>
                <a:cubicBezTo>
                  <a:pt x="77" y="229"/>
                  <a:pt x="80" y="230"/>
                  <a:pt x="83" y="232"/>
                </a:cubicBezTo>
                <a:cubicBezTo>
                  <a:pt x="82" y="233"/>
                  <a:pt x="82" y="233"/>
                  <a:pt x="82" y="233"/>
                </a:cubicBezTo>
                <a:cubicBezTo>
                  <a:pt x="79" y="232"/>
                  <a:pt x="76" y="230"/>
                  <a:pt x="74" y="229"/>
                </a:cubicBezTo>
                <a:moveTo>
                  <a:pt x="58" y="218"/>
                </a:moveTo>
                <a:cubicBezTo>
                  <a:pt x="59" y="217"/>
                  <a:pt x="59" y="217"/>
                  <a:pt x="59" y="217"/>
                </a:cubicBezTo>
                <a:cubicBezTo>
                  <a:pt x="62" y="219"/>
                  <a:pt x="64" y="221"/>
                  <a:pt x="67" y="222"/>
                </a:cubicBezTo>
                <a:cubicBezTo>
                  <a:pt x="66" y="224"/>
                  <a:pt x="66" y="224"/>
                  <a:pt x="66" y="224"/>
                </a:cubicBezTo>
                <a:cubicBezTo>
                  <a:pt x="63" y="222"/>
                  <a:pt x="61" y="220"/>
                  <a:pt x="58" y="218"/>
                </a:cubicBezTo>
                <a:moveTo>
                  <a:pt x="44" y="206"/>
                </a:moveTo>
                <a:cubicBezTo>
                  <a:pt x="45" y="205"/>
                  <a:pt x="45" y="205"/>
                  <a:pt x="45" y="205"/>
                </a:cubicBezTo>
                <a:cubicBezTo>
                  <a:pt x="47" y="207"/>
                  <a:pt x="50" y="209"/>
                  <a:pt x="52" y="211"/>
                </a:cubicBezTo>
                <a:cubicBezTo>
                  <a:pt x="51" y="212"/>
                  <a:pt x="51" y="212"/>
                  <a:pt x="51" y="212"/>
                </a:cubicBezTo>
                <a:cubicBezTo>
                  <a:pt x="49" y="210"/>
                  <a:pt x="46" y="208"/>
                  <a:pt x="44" y="206"/>
                </a:cubicBezTo>
                <a:moveTo>
                  <a:pt x="31" y="193"/>
                </a:moveTo>
                <a:cubicBezTo>
                  <a:pt x="32" y="192"/>
                  <a:pt x="32" y="192"/>
                  <a:pt x="32" y="192"/>
                </a:cubicBezTo>
                <a:cubicBezTo>
                  <a:pt x="34" y="194"/>
                  <a:pt x="36" y="197"/>
                  <a:pt x="38" y="199"/>
                </a:cubicBezTo>
                <a:cubicBezTo>
                  <a:pt x="37" y="200"/>
                  <a:pt x="37" y="200"/>
                  <a:pt x="37" y="200"/>
                </a:cubicBezTo>
                <a:cubicBezTo>
                  <a:pt x="35" y="198"/>
                  <a:pt x="33" y="195"/>
                  <a:pt x="31" y="193"/>
                </a:cubicBezTo>
                <a:moveTo>
                  <a:pt x="20" y="178"/>
                </a:moveTo>
                <a:cubicBezTo>
                  <a:pt x="21" y="177"/>
                  <a:pt x="21" y="177"/>
                  <a:pt x="21" y="177"/>
                </a:cubicBezTo>
                <a:cubicBezTo>
                  <a:pt x="23" y="180"/>
                  <a:pt x="25" y="182"/>
                  <a:pt x="27" y="185"/>
                </a:cubicBezTo>
                <a:cubicBezTo>
                  <a:pt x="25" y="186"/>
                  <a:pt x="25" y="186"/>
                  <a:pt x="25" y="186"/>
                </a:cubicBezTo>
                <a:cubicBezTo>
                  <a:pt x="23" y="183"/>
                  <a:pt x="22" y="181"/>
                  <a:pt x="20" y="178"/>
                </a:cubicBezTo>
                <a:moveTo>
                  <a:pt x="11" y="162"/>
                </a:moveTo>
                <a:cubicBezTo>
                  <a:pt x="13" y="161"/>
                  <a:pt x="13" y="161"/>
                  <a:pt x="13" y="161"/>
                </a:cubicBezTo>
                <a:cubicBezTo>
                  <a:pt x="14" y="164"/>
                  <a:pt x="15" y="167"/>
                  <a:pt x="17" y="169"/>
                </a:cubicBezTo>
                <a:cubicBezTo>
                  <a:pt x="15" y="170"/>
                  <a:pt x="15" y="170"/>
                  <a:pt x="15" y="170"/>
                </a:cubicBezTo>
                <a:cubicBezTo>
                  <a:pt x="14" y="167"/>
                  <a:pt x="13" y="164"/>
                  <a:pt x="11" y="162"/>
                </a:cubicBezTo>
                <a:moveTo>
                  <a:pt x="5" y="144"/>
                </a:moveTo>
                <a:cubicBezTo>
                  <a:pt x="7" y="144"/>
                  <a:pt x="7" y="144"/>
                  <a:pt x="7" y="144"/>
                </a:cubicBezTo>
                <a:cubicBezTo>
                  <a:pt x="7" y="147"/>
                  <a:pt x="8" y="150"/>
                  <a:pt x="9" y="152"/>
                </a:cubicBezTo>
                <a:cubicBezTo>
                  <a:pt x="8" y="153"/>
                  <a:pt x="8" y="153"/>
                  <a:pt x="8" y="153"/>
                </a:cubicBezTo>
                <a:cubicBezTo>
                  <a:pt x="7" y="150"/>
                  <a:pt x="6" y="147"/>
                  <a:pt x="5" y="144"/>
                </a:cubicBezTo>
                <a:moveTo>
                  <a:pt x="2" y="126"/>
                </a:moveTo>
                <a:cubicBezTo>
                  <a:pt x="3" y="126"/>
                  <a:pt x="3" y="126"/>
                  <a:pt x="3" y="126"/>
                </a:cubicBezTo>
                <a:cubicBezTo>
                  <a:pt x="3" y="129"/>
                  <a:pt x="4" y="132"/>
                  <a:pt x="4" y="135"/>
                </a:cubicBezTo>
                <a:cubicBezTo>
                  <a:pt x="3" y="135"/>
                  <a:pt x="3" y="135"/>
                  <a:pt x="3" y="135"/>
                </a:cubicBezTo>
                <a:cubicBezTo>
                  <a:pt x="2" y="132"/>
                  <a:pt x="2" y="129"/>
                  <a:pt x="2" y="126"/>
                </a:cubicBezTo>
                <a:moveTo>
                  <a:pt x="0" y="107"/>
                </a:moveTo>
                <a:cubicBezTo>
                  <a:pt x="2" y="107"/>
                  <a:pt x="2" y="107"/>
                  <a:pt x="2" y="107"/>
                </a:cubicBezTo>
                <a:cubicBezTo>
                  <a:pt x="2" y="110"/>
                  <a:pt x="2" y="113"/>
                  <a:pt x="2" y="116"/>
                </a:cubicBezTo>
                <a:cubicBezTo>
                  <a:pt x="1" y="117"/>
                  <a:pt x="1" y="117"/>
                  <a:pt x="1" y="117"/>
                </a:cubicBezTo>
                <a:cubicBezTo>
                  <a:pt x="0" y="113"/>
                  <a:pt x="0" y="110"/>
                  <a:pt x="0" y="107"/>
                </a:cubicBezTo>
                <a:moveTo>
                  <a:pt x="0" y="98"/>
                </a:moveTo>
                <a:cubicBezTo>
                  <a:pt x="0" y="95"/>
                  <a:pt x="1" y="92"/>
                  <a:pt x="1" y="89"/>
                </a:cubicBezTo>
                <a:cubicBezTo>
                  <a:pt x="2" y="89"/>
                  <a:pt x="2" y="89"/>
                  <a:pt x="2" y="89"/>
                </a:cubicBezTo>
                <a:cubicBezTo>
                  <a:pt x="2" y="92"/>
                  <a:pt x="2" y="95"/>
                  <a:pt x="2" y="98"/>
                </a:cubicBezTo>
                <a:cubicBezTo>
                  <a:pt x="0" y="98"/>
                  <a:pt x="0" y="98"/>
                  <a:pt x="0" y="98"/>
                </a:cubicBezTo>
                <a:moveTo>
                  <a:pt x="2" y="79"/>
                </a:moveTo>
                <a:cubicBezTo>
                  <a:pt x="2" y="76"/>
                  <a:pt x="3" y="73"/>
                  <a:pt x="3" y="70"/>
                </a:cubicBezTo>
                <a:cubicBezTo>
                  <a:pt x="5" y="71"/>
                  <a:pt x="5" y="71"/>
                  <a:pt x="5" y="71"/>
                </a:cubicBezTo>
                <a:cubicBezTo>
                  <a:pt x="4" y="74"/>
                  <a:pt x="4" y="77"/>
                  <a:pt x="3" y="80"/>
                </a:cubicBezTo>
                <a:cubicBezTo>
                  <a:pt x="2" y="79"/>
                  <a:pt x="2" y="79"/>
                  <a:pt x="2" y="79"/>
                </a:cubicBezTo>
                <a:moveTo>
                  <a:pt x="6" y="61"/>
                </a:moveTo>
                <a:cubicBezTo>
                  <a:pt x="7" y="58"/>
                  <a:pt x="8" y="55"/>
                  <a:pt x="9" y="53"/>
                </a:cubicBezTo>
                <a:cubicBezTo>
                  <a:pt x="11" y="53"/>
                  <a:pt x="11" y="53"/>
                  <a:pt x="11" y="53"/>
                </a:cubicBezTo>
                <a:cubicBezTo>
                  <a:pt x="9" y="56"/>
                  <a:pt x="8" y="59"/>
                  <a:pt x="7" y="62"/>
                </a:cubicBezTo>
                <a:cubicBezTo>
                  <a:pt x="6" y="61"/>
                  <a:pt x="6" y="61"/>
                  <a:pt x="6" y="61"/>
                </a:cubicBezTo>
                <a:moveTo>
                  <a:pt x="13" y="44"/>
                </a:moveTo>
                <a:cubicBezTo>
                  <a:pt x="15" y="41"/>
                  <a:pt x="16" y="39"/>
                  <a:pt x="18" y="36"/>
                </a:cubicBezTo>
                <a:cubicBezTo>
                  <a:pt x="19" y="37"/>
                  <a:pt x="19" y="37"/>
                  <a:pt x="19" y="37"/>
                </a:cubicBezTo>
                <a:cubicBezTo>
                  <a:pt x="18" y="40"/>
                  <a:pt x="16" y="42"/>
                  <a:pt x="15" y="45"/>
                </a:cubicBezTo>
                <a:cubicBezTo>
                  <a:pt x="13" y="44"/>
                  <a:pt x="13" y="44"/>
                  <a:pt x="13" y="44"/>
                </a:cubicBezTo>
                <a:moveTo>
                  <a:pt x="24" y="29"/>
                </a:moveTo>
                <a:cubicBezTo>
                  <a:pt x="26" y="27"/>
                  <a:pt x="28" y="24"/>
                  <a:pt x="31" y="22"/>
                </a:cubicBezTo>
                <a:cubicBezTo>
                  <a:pt x="32" y="24"/>
                  <a:pt x="32" y="24"/>
                  <a:pt x="32" y="24"/>
                </a:cubicBezTo>
                <a:cubicBezTo>
                  <a:pt x="29" y="26"/>
                  <a:pt x="27" y="28"/>
                  <a:pt x="25" y="30"/>
                </a:cubicBezTo>
                <a:cubicBezTo>
                  <a:pt x="24" y="29"/>
                  <a:pt x="24" y="29"/>
                  <a:pt x="24" y="29"/>
                </a:cubicBezTo>
                <a:moveTo>
                  <a:pt x="39" y="18"/>
                </a:moveTo>
                <a:cubicBezTo>
                  <a:pt x="38" y="17"/>
                  <a:pt x="38" y="17"/>
                  <a:pt x="38" y="17"/>
                </a:cubicBezTo>
                <a:cubicBezTo>
                  <a:pt x="41" y="15"/>
                  <a:pt x="43" y="13"/>
                  <a:pt x="46" y="12"/>
                </a:cubicBezTo>
                <a:cubicBezTo>
                  <a:pt x="47" y="13"/>
                  <a:pt x="47" y="13"/>
                  <a:pt x="47" y="13"/>
                </a:cubicBezTo>
                <a:cubicBezTo>
                  <a:pt x="44" y="15"/>
                  <a:pt x="42" y="16"/>
                  <a:pt x="39" y="18"/>
                </a:cubicBezTo>
                <a:moveTo>
                  <a:pt x="55" y="8"/>
                </a:moveTo>
                <a:cubicBezTo>
                  <a:pt x="58" y="7"/>
                  <a:pt x="61" y="6"/>
                  <a:pt x="64" y="5"/>
                </a:cubicBezTo>
                <a:cubicBezTo>
                  <a:pt x="64" y="7"/>
                  <a:pt x="64" y="7"/>
                  <a:pt x="64" y="7"/>
                </a:cubicBezTo>
                <a:cubicBezTo>
                  <a:pt x="61" y="7"/>
                  <a:pt x="58" y="8"/>
                  <a:pt x="55" y="10"/>
                </a:cubicBezTo>
                <a:cubicBezTo>
                  <a:pt x="55" y="8"/>
                  <a:pt x="55" y="8"/>
                  <a:pt x="55" y="8"/>
                </a:cubicBezTo>
                <a:moveTo>
                  <a:pt x="73" y="3"/>
                </a:moveTo>
                <a:cubicBezTo>
                  <a:pt x="76" y="2"/>
                  <a:pt x="79" y="2"/>
                  <a:pt x="82" y="1"/>
                </a:cubicBezTo>
                <a:cubicBezTo>
                  <a:pt x="82" y="3"/>
                  <a:pt x="82" y="3"/>
                  <a:pt x="82" y="3"/>
                </a:cubicBezTo>
                <a:cubicBezTo>
                  <a:pt x="79" y="3"/>
                  <a:pt x="76" y="4"/>
                  <a:pt x="73" y="4"/>
                </a:cubicBezTo>
                <a:cubicBezTo>
                  <a:pt x="73" y="3"/>
                  <a:pt x="73" y="3"/>
                  <a:pt x="73" y="3"/>
                </a:cubicBezTo>
                <a:moveTo>
                  <a:pt x="110" y="3"/>
                </a:moveTo>
                <a:cubicBezTo>
                  <a:pt x="110" y="1"/>
                  <a:pt x="110" y="1"/>
                  <a:pt x="110" y="1"/>
                </a:cubicBezTo>
                <a:cubicBezTo>
                  <a:pt x="111" y="1"/>
                  <a:pt x="112" y="1"/>
                  <a:pt x="112" y="1"/>
                </a:cubicBezTo>
                <a:cubicBezTo>
                  <a:pt x="112" y="3"/>
                  <a:pt x="112" y="3"/>
                  <a:pt x="112" y="3"/>
                </a:cubicBezTo>
                <a:cubicBezTo>
                  <a:pt x="112" y="3"/>
                  <a:pt x="111" y="3"/>
                  <a:pt x="110" y="3"/>
                </a:cubicBezTo>
                <a:moveTo>
                  <a:pt x="91" y="1"/>
                </a:moveTo>
                <a:cubicBezTo>
                  <a:pt x="94" y="0"/>
                  <a:pt x="96" y="0"/>
                  <a:pt x="98" y="0"/>
                </a:cubicBezTo>
                <a:cubicBezTo>
                  <a:pt x="99" y="0"/>
                  <a:pt x="100" y="0"/>
                  <a:pt x="100" y="0"/>
                </a:cubicBezTo>
                <a:cubicBezTo>
                  <a:pt x="100" y="2"/>
                  <a:pt x="100" y="2"/>
                  <a:pt x="100" y="2"/>
                </a:cubicBezTo>
                <a:cubicBezTo>
                  <a:pt x="100" y="2"/>
                  <a:pt x="99" y="2"/>
                  <a:pt x="98" y="2"/>
                </a:cubicBezTo>
                <a:cubicBezTo>
                  <a:pt x="96" y="2"/>
                  <a:pt x="94" y="2"/>
                  <a:pt x="91" y="2"/>
                </a:cubicBezTo>
                <a:cubicBezTo>
                  <a:pt x="91" y="1"/>
                  <a:pt x="91" y="1"/>
                  <a:pt x="91" y="1"/>
                </a:cubicBezTo>
              </a:path>
            </a:pathLst>
          </a:cu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81" name="Oval 144"/>
          <p:cNvSpPr>
            <a:spLocks noChangeArrowheads="1"/>
          </p:cNvSpPr>
          <p:nvPr/>
        </p:nvSpPr>
        <p:spPr bwMode="auto">
          <a:xfrm rot="16613425">
            <a:off x="7787381" y="3336986"/>
            <a:ext cx="110432" cy="107184"/>
          </a:xfrm>
          <a:prstGeom prst="ellipse">
            <a:avLst/>
          </a:prstGeom>
          <a:solidFill>
            <a:srgbClr val="D6D6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82" name="Freeform 7"/>
          <p:cNvSpPr>
            <a:spLocks noEditPoints="1"/>
          </p:cNvSpPr>
          <p:nvPr/>
        </p:nvSpPr>
        <p:spPr bwMode="auto">
          <a:xfrm rot="876193" flipH="1">
            <a:off x="5755310" y="3015468"/>
            <a:ext cx="1971165" cy="2585598"/>
          </a:xfrm>
          <a:custGeom>
            <a:avLst/>
            <a:gdLst>
              <a:gd name="T0" fmla="*/ 204 w 204"/>
              <a:gd name="T1" fmla="*/ 272 h 272"/>
              <a:gd name="T2" fmla="*/ 179 w 204"/>
              <a:gd name="T3" fmla="*/ 269 h 272"/>
              <a:gd name="T4" fmla="*/ 187 w 204"/>
              <a:gd name="T5" fmla="*/ 272 h 272"/>
              <a:gd name="T6" fmla="*/ 162 w 204"/>
              <a:gd name="T7" fmla="*/ 265 h 272"/>
              <a:gd name="T8" fmla="*/ 167 w 204"/>
              <a:gd name="T9" fmla="*/ 268 h 272"/>
              <a:gd name="T10" fmla="*/ 162 w 204"/>
              <a:gd name="T11" fmla="*/ 265 h 272"/>
              <a:gd name="T12" fmla="*/ 149 w 204"/>
              <a:gd name="T13" fmla="*/ 263 h 272"/>
              <a:gd name="T14" fmla="*/ 154 w 204"/>
              <a:gd name="T15" fmla="*/ 263 h 272"/>
              <a:gd name="T16" fmla="*/ 129 w 204"/>
              <a:gd name="T17" fmla="*/ 258 h 272"/>
              <a:gd name="T18" fmla="*/ 129 w 204"/>
              <a:gd name="T19" fmla="*/ 256 h 272"/>
              <a:gd name="T20" fmla="*/ 121 w 204"/>
              <a:gd name="T21" fmla="*/ 255 h 272"/>
              <a:gd name="T22" fmla="*/ 98 w 204"/>
              <a:gd name="T23" fmla="*/ 244 h 272"/>
              <a:gd name="T24" fmla="*/ 105 w 204"/>
              <a:gd name="T25" fmla="*/ 247 h 272"/>
              <a:gd name="T26" fmla="*/ 82 w 204"/>
              <a:gd name="T27" fmla="*/ 238 h 272"/>
              <a:gd name="T28" fmla="*/ 82 w 204"/>
              <a:gd name="T29" fmla="*/ 236 h 272"/>
              <a:gd name="T30" fmla="*/ 74 w 204"/>
              <a:gd name="T31" fmla="*/ 233 h 272"/>
              <a:gd name="T32" fmla="*/ 68 w 204"/>
              <a:gd name="T33" fmla="*/ 227 h 272"/>
              <a:gd name="T34" fmla="*/ 60 w 204"/>
              <a:gd name="T35" fmla="*/ 224 h 272"/>
              <a:gd name="T36" fmla="*/ 41 w 204"/>
              <a:gd name="T37" fmla="*/ 205 h 272"/>
              <a:gd name="T38" fmla="*/ 47 w 204"/>
              <a:gd name="T39" fmla="*/ 211 h 272"/>
              <a:gd name="T40" fmla="*/ 28 w 204"/>
              <a:gd name="T41" fmla="*/ 193 h 272"/>
              <a:gd name="T42" fmla="*/ 29 w 204"/>
              <a:gd name="T43" fmla="*/ 192 h 272"/>
              <a:gd name="T44" fmla="*/ 23 w 204"/>
              <a:gd name="T45" fmla="*/ 186 h 272"/>
              <a:gd name="T46" fmla="*/ 11 w 204"/>
              <a:gd name="T47" fmla="*/ 161 h 272"/>
              <a:gd name="T48" fmla="*/ 15 w 204"/>
              <a:gd name="T49" fmla="*/ 169 h 272"/>
              <a:gd name="T50" fmla="*/ 4 w 204"/>
              <a:gd name="T51" fmla="*/ 144 h 272"/>
              <a:gd name="T52" fmla="*/ 6 w 204"/>
              <a:gd name="T53" fmla="*/ 144 h 272"/>
              <a:gd name="T54" fmla="*/ 2 w 204"/>
              <a:gd name="T55" fmla="*/ 135 h 272"/>
              <a:gd name="T56" fmla="*/ 0 w 204"/>
              <a:gd name="T57" fmla="*/ 89 h 272"/>
              <a:gd name="T58" fmla="*/ 2 w 204"/>
              <a:gd name="T59" fmla="*/ 89 h 272"/>
              <a:gd name="T60" fmla="*/ 1 w 204"/>
              <a:gd name="T61" fmla="*/ 79 h 272"/>
              <a:gd name="T62" fmla="*/ 3 w 204"/>
              <a:gd name="T63" fmla="*/ 70 h 272"/>
              <a:gd name="T64" fmla="*/ 6 w 204"/>
              <a:gd name="T65" fmla="*/ 62 h 272"/>
              <a:gd name="T66" fmla="*/ 16 w 204"/>
              <a:gd name="T67" fmla="*/ 36 h 272"/>
              <a:gd name="T68" fmla="*/ 17 w 204"/>
              <a:gd name="T69" fmla="*/ 37 h 272"/>
              <a:gd name="T70" fmla="*/ 21 w 204"/>
              <a:gd name="T71" fmla="*/ 29 h 272"/>
              <a:gd name="T72" fmla="*/ 28 w 204"/>
              <a:gd name="T73" fmla="*/ 22 h 272"/>
              <a:gd name="T74" fmla="*/ 35 w 204"/>
              <a:gd name="T75" fmla="*/ 18 h 272"/>
              <a:gd name="T76" fmla="*/ 57 w 204"/>
              <a:gd name="T77" fmla="*/ 5 h 272"/>
              <a:gd name="T78" fmla="*/ 58 w 204"/>
              <a:gd name="T79" fmla="*/ 7 h 272"/>
              <a:gd name="T80" fmla="*/ 66 w 204"/>
              <a:gd name="T81" fmla="*/ 3 h 272"/>
              <a:gd name="T82" fmla="*/ 74 w 204"/>
              <a:gd name="T83" fmla="*/ 2 h 272"/>
              <a:gd name="T84" fmla="*/ 91 w 204"/>
              <a:gd name="T85" fmla="*/ 0 h 272"/>
              <a:gd name="T86" fmla="*/ 83 w 204"/>
              <a:gd name="T87" fmla="*/ 2 h 272"/>
              <a:gd name="T88" fmla="*/ 90 w 204"/>
              <a:gd name="T89" fmla="*/ 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 h="272">
                <a:moveTo>
                  <a:pt x="196" y="271"/>
                </a:moveTo>
                <a:cubicBezTo>
                  <a:pt x="196" y="271"/>
                  <a:pt x="196" y="271"/>
                  <a:pt x="196" y="271"/>
                </a:cubicBezTo>
                <a:cubicBezTo>
                  <a:pt x="201" y="272"/>
                  <a:pt x="204" y="272"/>
                  <a:pt x="204" y="272"/>
                </a:cubicBezTo>
                <a:cubicBezTo>
                  <a:pt x="204" y="272"/>
                  <a:pt x="201" y="272"/>
                  <a:pt x="196" y="271"/>
                </a:cubicBezTo>
                <a:moveTo>
                  <a:pt x="179" y="269"/>
                </a:moveTo>
                <a:cubicBezTo>
                  <a:pt x="179" y="269"/>
                  <a:pt x="179" y="269"/>
                  <a:pt x="179" y="269"/>
                </a:cubicBezTo>
                <a:cubicBezTo>
                  <a:pt x="181" y="269"/>
                  <a:pt x="184" y="270"/>
                  <a:pt x="186" y="270"/>
                </a:cubicBezTo>
                <a:cubicBezTo>
                  <a:pt x="186" y="271"/>
                  <a:pt x="186" y="271"/>
                  <a:pt x="186" y="271"/>
                </a:cubicBezTo>
                <a:cubicBezTo>
                  <a:pt x="186" y="271"/>
                  <a:pt x="187" y="271"/>
                  <a:pt x="187" y="272"/>
                </a:cubicBezTo>
                <a:cubicBezTo>
                  <a:pt x="187" y="270"/>
                  <a:pt x="187" y="270"/>
                  <a:pt x="187" y="270"/>
                </a:cubicBezTo>
                <a:cubicBezTo>
                  <a:pt x="185" y="270"/>
                  <a:pt x="182" y="269"/>
                  <a:pt x="179" y="269"/>
                </a:cubicBezTo>
                <a:moveTo>
                  <a:pt x="162" y="265"/>
                </a:moveTo>
                <a:cubicBezTo>
                  <a:pt x="162" y="266"/>
                  <a:pt x="162" y="266"/>
                  <a:pt x="162" y="266"/>
                </a:cubicBezTo>
                <a:cubicBezTo>
                  <a:pt x="164" y="266"/>
                  <a:pt x="166" y="267"/>
                  <a:pt x="167" y="267"/>
                </a:cubicBezTo>
                <a:cubicBezTo>
                  <a:pt x="167" y="268"/>
                  <a:pt x="167" y="268"/>
                  <a:pt x="167" y="268"/>
                </a:cubicBezTo>
                <a:cubicBezTo>
                  <a:pt x="168" y="268"/>
                  <a:pt x="169" y="268"/>
                  <a:pt x="170" y="269"/>
                </a:cubicBezTo>
                <a:cubicBezTo>
                  <a:pt x="171" y="267"/>
                  <a:pt x="171" y="267"/>
                  <a:pt x="171" y="267"/>
                </a:cubicBezTo>
                <a:cubicBezTo>
                  <a:pt x="168" y="267"/>
                  <a:pt x="165" y="266"/>
                  <a:pt x="162" y="265"/>
                </a:cubicBezTo>
                <a:moveTo>
                  <a:pt x="146" y="261"/>
                </a:moveTo>
                <a:cubicBezTo>
                  <a:pt x="146" y="263"/>
                  <a:pt x="146" y="263"/>
                  <a:pt x="146" y="263"/>
                </a:cubicBezTo>
                <a:cubicBezTo>
                  <a:pt x="147" y="263"/>
                  <a:pt x="148" y="263"/>
                  <a:pt x="149" y="263"/>
                </a:cubicBezTo>
                <a:cubicBezTo>
                  <a:pt x="149" y="264"/>
                  <a:pt x="149" y="264"/>
                  <a:pt x="149" y="264"/>
                </a:cubicBezTo>
                <a:cubicBezTo>
                  <a:pt x="151" y="264"/>
                  <a:pt x="152" y="265"/>
                  <a:pt x="154" y="265"/>
                </a:cubicBezTo>
                <a:cubicBezTo>
                  <a:pt x="154" y="263"/>
                  <a:pt x="154" y="263"/>
                  <a:pt x="154" y="263"/>
                </a:cubicBezTo>
                <a:cubicBezTo>
                  <a:pt x="151" y="263"/>
                  <a:pt x="149" y="262"/>
                  <a:pt x="146" y="261"/>
                </a:cubicBezTo>
                <a:moveTo>
                  <a:pt x="129" y="256"/>
                </a:moveTo>
                <a:cubicBezTo>
                  <a:pt x="129" y="258"/>
                  <a:pt x="129" y="258"/>
                  <a:pt x="129" y="258"/>
                </a:cubicBezTo>
                <a:cubicBezTo>
                  <a:pt x="132" y="259"/>
                  <a:pt x="135" y="260"/>
                  <a:pt x="137" y="260"/>
                </a:cubicBezTo>
                <a:cubicBezTo>
                  <a:pt x="138" y="259"/>
                  <a:pt x="138" y="259"/>
                  <a:pt x="138" y="259"/>
                </a:cubicBezTo>
                <a:cubicBezTo>
                  <a:pt x="135" y="258"/>
                  <a:pt x="132" y="257"/>
                  <a:pt x="129" y="256"/>
                </a:cubicBezTo>
                <a:moveTo>
                  <a:pt x="113" y="251"/>
                </a:moveTo>
                <a:cubicBezTo>
                  <a:pt x="113" y="252"/>
                  <a:pt x="113" y="252"/>
                  <a:pt x="113" y="252"/>
                </a:cubicBezTo>
                <a:cubicBezTo>
                  <a:pt x="116" y="253"/>
                  <a:pt x="118" y="254"/>
                  <a:pt x="121" y="255"/>
                </a:cubicBezTo>
                <a:cubicBezTo>
                  <a:pt x="121" y="254"/>
                  <a:pt x="121" y="254"/>
                  <a:pt x="121" y="254"/>
                </a:cubicBezTo>
                <a:cubicBezTo>
                  <a:pt x="119" y="253"/>
                  <a:pt x="116" y="252"/>
                  <a:pt x="113" y="251"/>
                </a:cubicBezTo>
                <a:moveTo>
                  <a:pt x="98" y="244"/>
                </a:moveTo>
                <a:cubicBezTo>
                  <a:pt x="97" y="245"/>
                  <a:pt x="97" y="245"/>
                  <a:pt x="97" y="245"/>
                </a:cubicBezTo>
                <a:cubicBezTo>
                  <a:pt x="100" y="247"/>
                  <a:pt x="102" y="248"/>
                  <a:pt x="105" y="249"/>
                </a:cubicBezTo>
                <a:cubicBezTo>
                  <a:pt x="105" y="247"/>
                  <a:pt x="105" y="247"/>
                  <a:pt x="105" y="247"/>
                </a:cubicBezTo>
                <a:cubicBezTo>
                  <a:pt x="103" y="246"/>
                  <a:pt x="100" y="245"/>
                  <a:pt x="98" y="244"/>
                </a:cubicBezTo>
                <a:moveTo>
                  <a:pt x="82" y="236"/>
                </a:moveTo>
                <a:cubicBezTo>
                  <a:pt x="82" y="238"/>
                  <a:pt x="82" y="238"/>
                  <a:pt x="82" y="238"/>
                </a:cubicBezTo>
                <a:cubicBezTo>
                  <a:pt x="84" y="239"/>
                  <a:pt x="87" y="240"/>
                  <a:pt x="89" y="242"/>
                </a:cubicBezTo>
                <a:cubicBezTo>
                  <a:pt x="90" y="240"/>
                  <a:pt x="90" y="240"/>
                  <a:pt x="90" y="240"/>
                </a:cubicBezTo>
                <a:cubicBezTo>
                  <a:pt x="87" y="239"/>
                  <a:pt x="85" y="238"/>
                  <a:pt x="82" y="236"/>
                </a:cubicBezTo>
                <a:moveTo>
                  <a:pt x="68" y="227"/>
                </a:moveTo>
                <a:cubicBezTo>
                  <a:pt x="67" y="229"/>
                  <a:pt x="67" y="229"/>
                  <a:pt x="67" y="229"/>
                </a:cubicBezTo>
                <a:cubicBezTo>
                  <a:pt x="69" y="230"/>
                  <a:pt x="72" y="232"/>
                  <a:pt x="74" y="233"/>
                </a:cubicBezTo>
                <a:cubicBezTo>
                  <a:pt x="75" y="232"/>
                  <a:pt x="75" y="232"/>
                  <a:pt x="75" y="232"/>
                </a:cubicBezTo>
                <a:cubicBezTo>
                  <a:pt x="75" y="232"/>
                  <a:pt x="75" y="232"/>
                  <a:pt x="75" y="232"/>
                </a:cubicBezTo>
                <a:cubicBezTo>
                  <a:pt x="72" y="230"/>
                  <a:pt x="70" y="229"/>
                  <a:pt x="68" y="227"/>
                </a:cubicBezTo>
                <a:moveTo>
                  <a:pt x="54" y="217"/>
                </a:moveTo>
                <a:cubicBezTo>
                  <a:pt x="53" y="218"/>
                  <a:pt x="53" y="218"/>
                  <a:pt x="53" y="218"/>
                </a:cubicBezTo>
                <a:cubicBezTo>
                  <a:pt x="55" y="220"/>
                  <a:pt x="57" y="222"/>
                  <a:pt x="60" y="224"/>
                </a:cubicBezTo>
                <a:cubicBezTo>
                  <a:pt x="60" y="222"/>
                  <a:pt x="60" y="222"/>
                  <a:pt x="60" y="222"/>
                </a:cubicBezTo>
                <a:cubicBezTo>
                  <a:pt x="58" y="221"/>
                  <a:pt x="56" y="219"/>
                  <a:pt x="54" y="217"/>
                </a:cubicBezTo>
                <a:moveTo>
                  <a:pt x="41" y="205"/>
                </a:moveTo>
                <a:cubicBezTo>
                  <a:pt x="40" y="206"/>
                  <a:pt x="40" y="206"/>
                  <a:pt x="40" y="206"/>
                </a:cubicBezTo>
                <a:cubicBezTo>
                  <a:pt x="42" y="208"/>
                  <a:pt x="44" y="210"/>
                  <a:pt x="46" y="212"/>
                </a:cubicBezTo>
                <a:cubicBezTo>
                  <a:pt x="47" y="211"/>
                  <a:pt x="47" y="211"/>
                  <a:pt x="47" y="211"/>
                </a:cubicBezTo>
                <a:cubicBezTo>
                  <a:pt x="45" y="209"/>
                  <a:pt x="43" y="207"/>
                  <a:pt x="41" y="205"/>
                </a:cubicBezTo>
                <a:moveTo>
                  <a:pt x="29" y="192"/>
                </a:moveTo>
                <a:cubicBezTo>
                  <a:pt x="28" y="193"/>
                  <a:pt x="28" y="193"/>
                  <a:pt x="28" y="193"/>
                </a:cubicBezTo>
                <a:cubicBezTo>
                  <a:pt x="30" y="195"/>
                  <a:pt x="32" y="198"/>
                  <a:pt x="34" y="200"/>
                </a:cubicBezTo>
                <a:cubicBezTo>
                  <a:pt x="35" y="199"/>
                  <a:pt x="35" y="199"/>
                  <a:pt x="35" y="199"/>
                </a:cubicBezTo>
                <a:cubicBezTo>
                  <a:pt x="33" y="197"/>
                  <a:pt x="31" y="194"/>
                  <a:pt x="29" y="192"/>
                </a:cubicBezTo>
                <a:moveTo>
                  <a:pt x="19" y="177"/>
                </a:moveTo>
                <a:cubicBezTo>
                  <a:pt x="18" y="178"/>
                  <a:pt x="18" y="178"/>
                  <a:pt x="18" y="178"/>
                </a:cubicBezTo>
                <a:cubicBezTo>
                  <a:pt x="19" y="181"/>
                  <a:pt x="21" y="183"/>
                  <a:pt x="23" y="186"/>
                </a:cubicBezTo>
                <a:cubicBezTo>
                  <a:pt x="24" y="185"/>
                  <a:pt x="24" y="185"/>
                  <a:pt x="24" y="185"/>
                </a:cubicBezTo>
                <a:cubicBezTo>
                  <a:pt x="22" y="182"/>
                  <a:pt x="20" y="180"/>
                  <a:pt x="19" y="177"/>
                </a:cubicBezTo>
                <a:moveTo>
                  <a:pt x="11" y="161"/>
                </a:moveTo>
                <a:cubicBezTo>
                  <a:pt x="10" y="162"/>
                  <a:pt x="10" y="162"/>
                  <a:pt x="10" y="162"/>
                </a:cubicBezTo>
                <a:cubicBezTo>
                  <a:pt x="11" y="164"/>
                  <a:pt x="12" y="167"/>
                  <a:pt x="14" y="170"/>
                </a:cubicBezTo>
                <a:cubicBezTo>
                  <a:pt x="15" y="169"/>
                  <a:pt x="15" y="169"/>
                  <a:pt x="15" y="169"/>
                </a:cubicBezTo>
                <a:cubicBezTo>
                  <a:pt x="13" y="167"/>
                  <a:pt x="12" y="164"/>
                  <a:pt x="11" y="161"/>
                </a:cubicBezTo>
                <a:moveTo>
                  <a:pt x="6" y="144"/>
                </a:moveTo>
                <a:cubicBezTo>
                  <a:pt x="4" y="144"/>
                  <a:pt x="4" y="144"/>
                  <a:pt x="4" y="144"/>
                </a:cubicBezTo>
                <a:cubicBezTo>
                  <a:pt x="5" y="147"/>
                  <a:pt x="6" y="150"/>
                  <a:pt x="7" y="153"/>
                </a:cubicBezTo>
                <a:cubicBezTo>
                  <a:pt x="8" y="152"/>
                  <a:pt x="8" y="152"/>
                  <a:pt x="8" y="152"/>
                </a:cubicBezTo>
                <a:cubicBezTo>
                  <a:pt x="7" y="150"/>
                  <a:pt x="6" y="147"/>
                  <a:pt x="6" y="144"/>
                </a:cubicBezTo>
                <a:moveTo>
                  <a:pt x="3" y="128"/>
                </a:moveTo>
                <a:cubicBezTo>
                  <a:pt x="1" y="129"/>
                  <a:pt x="1" y="129"/>
                  <a:pt x="1" y="129"/>
                </a:cubicBezTo>
                <a:cubicBezTo>
                  <a:pt x="2" y="131"/>
                  <a:pt x="2" y="133"/>
                  <a:pt x="2" y="135"/>
                </a:cubicBezTo>
                <a:cubicBezTo>
                  <a:pt x="4" y="135"/>
                  <a:pt x="4" y="135"/>
                  <a:pt x="4" y="135"/>
                </a:cubicBezTo>
                <a:cubicBezTo>
                  <a:pt x="3" y="133"/>
                  <a:pt x="3" y="130"/>
                  <a:pt x="3" y="128"/>
                </a:cubicBezTo>
                <a:moveTo>
                  <a:pt x="0" y="89"/>
                </a:moveTo>
                <a:cubicBezTo>
                  <a:pt x="0" y="92"/>
                  <a:pt x="0" y="95"/>
                  <a:pt x="0" y="98"/>
                </a:cubicBezTo>
                <a:cubicBezTo>
                  <a:pt x="1" y="98"/>
                  <a:pt x="1" y="98"/>
                  <a:pt x="1" y="98"/>
                </a:cubicBezTo>
                <a:cubicBezTo>
                  <a:pt x="1" y="95"/>
                  <a:pt x="1" y="92"/>
                  <a:pt x="2" y="89"/>
                </a:cubicBezTo>
                <a:cubicBezTo>
                  <a:pt x="0" y="89"/>
                  <a:pt x="0" y="89"/>
                  <a:pt x="0" y="89"/>
                </a:cubicBezTo>
                <a:moveTo>
                  <a:pt x="3" y="70"/>
                </a:moveTo>
                <a:cubicBezTo>
                  <a:pt x="2" y="73"/>
                  <a:pt x="2" y="76"/>
                  <a:pt x="1" y="79"/>
                </a:cubicBezTo>
                <a:cubicBezTo>
                  <a:pt x="3" y="80"/>
                  <a:pt x="3" y="80"/>
                  <a:pt x="3" y="80"/>
                </a:cubicBezTo>
                <a:cubicBezTo>
                  <a:pt x="3" y="77"/>
                  <a:pt x="4" y="74"/>
                  <a:pt x="4" y="71"/>
                </a:cubicBezTo>
                <a:cubicBezTo>
                  <a:pt x="3" y="70"/>
                  <a:pt x="3" y="70"/>
                  <a:pt x="3" y="70"/>
                </a:cubicBezTo>
                <a:moveTo>
                  <a:pt x="8" y="53"/>
                </a:moveTo>
                <a:cubicBezTo>
                  <a:pt x="7" y="55"/>
                  <a:pt x="6" y="58"/>
                  <a:pt x="5" y="61"/>
                </a:cubicBezTo>
                <a:cubicBezTo>
                  <a:pt x="6" y="62"/>
                  <a:pt x="6" y="62"/>
                  <a:pt x="6" y="62"/>
                </a:cubicBezTo>
                <a:cubicBezTo>
                  <a:pt x="7" y="59"/>
                  <a:pt x="8" y="56"/>
                  <a:pt x="9" y="53"/>
                </a:cubicBezTo>
                <a:cubicBezTo>
                  <a:pt x="8" y="53"/>
                  <a:pt x="8" y="53"/>
                  <a:pt x="8" y="53"/>
                </a:cubicBezTo>
                <a:moveTo>
                  <a:pt x="16" y="36"/>
                </a:moveTo>
                <a:cubicBezTo>
                  <a:pt x="14" y="39"/>
                  <a:pt x="13" y="41"/>
                  <a:pt x="12" y="44"/>
                </a:cubicBezTo>
                <a:cubicBezTo>
                  <a:pt x="13" y="45"/>
                  <a:pt x="13" y="45"/>
                  <a:pt x="13" y="45"/>
                </a:cubicBezTo>
                <a:cubicBezTo>
                  <a:pt x="14" y="42"/>
                  <a:pt x="16" y="40"/>
                  <a:pt x="17" y="37"/>
                </a:cubicBezTo>
                <a:cubicBezTo>
                  <a:pt x="16" y="36"/>
                  <a:pt x="16" y="36"/>
                  <a:pt x="16" y="36"/>
                </a:cubicBezTo>
                <a:moveTo>
                  <a:pt x="28" y="22"/>
                </a:moveTo>
                <a:cubicBezTo>
                  <a:pt x="25" y="24"/>
                  <a:pt x="23" y="27"/>
                  <a:pt x="21" y="29"/>
                </a:cubicBezTo>
                <a:cubicBezTo>
                  <a:pt x="22" y="30"/>
                  <a:pt x="22" y="30"/>
                  <a:pt x="22" y="30"/>
                </a:cubicBezTo>
                <a:cubicBezTo>
                  <a:pt x="24" y="28"/>
                  <a:pt x="26" y="26"/>
                  <a:pt x="28" y="24"/>
                </a:cubicBezTo>
                <a:cubicBezTo>
                  <a:pt x="28" y="22"/>
                  <a:pt x="28" y="22"/>
                  <a:pt x="28" y="22"/>
                </a:cubicBezTo>
                <a:moveTo>
                  <a:pt x="42" y="12"/>
                </a:moveTo>
                <a:cubicBezTo>
                  <a:pt x="39" y="13"/>
                  <a:pt x="37" y="15"/>
                  <a:pt x="34" y="17"/>
                </a:cubicBezTo>
                <a:cubicBezTo>
                  <a:pt x="35" y="18"/>
                  <a:pt x="35" y="18"/>
                  <a:pt x="35" y="18"/>
                </a:cubicBezTo>
                <a:cubicBezTo>
                  <a:pt x="37" y="16"/>
                  <a:pt x="40" y="15"/>
                  <a:pt x="42" y="13"/>
                </a:cubicBezTo>
                <a:cubicBezTo>
                  <a:pt x="42" y="12"/>
                  <a:pt x="42" y="12"/>
                  <a:pt x="42" y="12"/>
                </a:cubicBezTo>
                <a:moveTo>
                  <a:pt x="57" y="5"/>
                </a:moveTo>
                <a:cubicBezTo>
                  <a:pt x="55" y="6"/>
                  <a:pt x="52" y="7"/>
                  <a:pt x="49" y="8"/>
                </a:cubicBezTo>
                <a:cubicBezTo>
                  <a:pt x="50" y="10"/>
                  <a:pt x="50" y="10"/>
                  <a:pt x="50" y="10"/>
                </a:cubicBezTo>
                <a:cubicBezTo>
                  <a:pt x="53" y="8"/>
                  <a:pt x="55" y="7"/>
                  <a:pt x="58" y="7"/>
                </a:cubicBezTo>
                <a:cubicBezTo>
                  <a:pt x="57" y="5"/>
                  <a:pt x="57" y="5"/>
                  <a:pt x="57" y="5"/>
                </a:cubicBezTo>
                <a:moveTo>
                  <a:pt x="71" y="2"/>
                </a:moveTo>
                <a:cubicBezTo>
                  <a:pt x="69" y="2"/>
                  <a:pt x="68" y="3"/>
                  <a:pt x="66" y="3"/>
                </a:cubicBezTo>
                <a:cubicBezTo>
                  <a:pt x="66" y="4"/>
                  <a:pt x="66" y="4"/>
                  <a:pt x="66" y="4"/>
                </a:cubicBezTo>
                <a:cubicBezTo>
                  <a:pt x="69" y="4"/>
                  <a:pt x="72" y="3"/>
                  <a:pt x="74" y="3"/>
                </a:cubicBezTo>
                <a:cubicBezTo>
                  <a:pt x="74" y="2"/>
                  <a:pt x="74" y="2"/>
                  <a:pt x="74" y="2"/>
                </a:cubicBezTo>
                <a:cubicBezTo>
                  <a:pt x="73" y="2"/>
                  <a:pt x="72" y="2"/>
                  <a:pt x="71" y="2"/>
                </a:cubicBezTo>
                <a:cubicBezTo>
                  <a:pt x="71" y="2"/>
                  <a:pt x="71" y="2"/>
                  <a:pt x="71" y="2"/>
                </a:cubicBezTo>
                <a:moveTo>
                  <a:pt x="91" y="0"/>
                </a:moveTo>
                <a:cubicBezTo>
                  <a:pt x="90" y="0"/>
                  <a:pt x="90" y="0"/>
                  <a:pt x="89" y="0"/>
                </a:cubicBezTo>
                <a:cubicBezTo>
                  <a:pt x="87" y="0"/>
                  <a:pt x="85" y="0"/>
                  <a:pt x="83" y="1"/>
                </a:cubicBezTo>
                <a:cubicBezTo>
                  <a:pt x="83" y="2"/>
                  <a:pt x="83" y="2"/>
                  <a:pt x="83" y="2"/>
                </a:cubicBezTo>
                <a:cubicBezTo>
                  <a:pt x="85" y="2"/>
                  <a:pt x="87" y="2"/>
                  <a:pt x="89" y="2"/>
                </a:cubicBezTo>
                <a:cubicBezTo>
                  <a:pt x="89" y="2"/>
                  <a:pt x="89" y="2"/>
                  <a:pt x="90" y="2"/>
                </a:cubicBezTo>
                <a:cubicBezTo>
                  <a:pt x="90" y="1"/>
                  <a:pt x="90" y="1"/>
                  <a:pt x="90" y="1"/>
                </a:cubicBezTo>
                <a:cubicBezTo>
                  <a:pt x="90" y="1"/>
                  <a:pt x="91" y="1"/>
                  <a:pt x="91" y="1"/>
                </a:cubicBezTo>
                <a:cubicBezTo>
                  <a:pt x="91" y="0"/>
                  <a:pt x="91" y="0"/>
                  <a:pt x="91" y="0"/>
                </a:cubicBezTo>
              </a:path>
            </a:pathLst>
          </a:custGeom>
          <a:solidFill>
            <a:srgbClr val="7478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83" name="等腰三角形 82"/>
          <p:cNvSpPr/>
          <p:nvPr/>
        </p:nvSpPr>
        <p:spPr>
          <a:xfrm rot="4954555">
            <a:off x="7682766" y="2369320"/>
            <a:ext cx="208100" cy="1223809"/>
          </a:xfrm>
          <a:prstGeom prst="triangle">
            <a:avLst>
              <a:gd name="adj" fmla="val 0"/>
            </a:avLst>
          </a:prstGeom>
          <a:solidFill>
            <a:srgbClr val="3A3E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1900">
              <a:solidFill>
                <a:prstClr val="white"/>
              </a:solidFill>
            </a:endParaRPr>
          </a:p>
        </p:txBody>
      </p:sp>
      <p:grpSp>
        <p:nvGrpSpPr>
          <p:cNvPr id="84" name="组合 83"/>
          <p:cNvGrpSpPr/>
          <p:nvPr/>
        </p:nvGrpSpPr>
        <p:grpSpPr>
          <a:xfrm rot="4814661">
            <a:off x="6645167" y="2535613"/>
            <a:ext cx="1049894" cy="228977"/>
            <a:chOff x="2821154" y="3224696"/>
            <a:chExt cx="1445980" cy="315361"/>
          </a:xfrm>
          <a:solidFill>
            <a:schemeClr val="bg1"/>
          </a:solidFill>
        </p:grpSpPr>
        <p:sp>
          <p:nvSpPr>
            <p:cNvPr id="85" name="Freeform 113"/>
            <p:cNvSpPr/>
            <p:nvPr/>
          </p:nvSpPr>
          <p:spPr bwMode="auto">
            <a:xfrm rot="16613425">
              <a:off x="3454161" y="2746070"/>
              <a:ext cx="160980" cy="1426994"/>
            </a:xfrm>
            <a:custGeom>
              <a:avLst/>
              <a:gdLst>
                <a:gd name="T0" fmla="*/ 59 w 59"/>
                <a:gd name="T1" fmla="*/ 0 h 523"/>
                <a:gd name="T2" fmla="*/ 59 w 59"/>
                <a:gd name="T3" fmla="*/ 523 h 523"/>
                <a:gd name="T4" fmla="*/ 0 w 59"/>
                <a:gd name="T5" fmla="*/ 467 h 523"/>
                <a:gd name="T6" fmla="*/ 59 w 59"/>
                <a:gd name="T7" fmla="*/ 0 h 523"/>
              </a:gdLst>
              <a:ahLst/>
              <a:cxnLst>
                <a:cxn ang="0">
                  <a:pos x="T0" y="T1"/>
                </a:cxn>
                <a:cxn ang="0">
                  <a:pos x="T2" y="T3"/>
                </a:cxn>
                <a:cxn ang="0">
                  <a:pos x="T4" y="T5"/>
                </a:cxn>
                <a:cxn ang="0">
                  <a:pos x="T6" y="T7"/>
                </a:cxn>
              </a:cxnLst>
              <a:rect l="0" t="0" r="r" b="b"/>
              <a:pathLst>
                <a:path w="59" h="523">
                  <a:moveTo>
                    <a:pt x="59" y="0"/>
                  </a:moveTo>
                  <a:lnTo>
                    <a:pt x="59" y="523"/>
                  </a:lnTo>
                  <a:lnTo>
                    <a:pt x="0" y="467"/>
                  </a:lnTo>
                  <a:lnTo>
                    <a:pt x="5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sp>
          <p:nvSpPr>
            <p:cNvPr id="86" name="Freeform 115"/>
            <p:cNvSpPr/>
            <p:nvPr/>
          </p:nvSpPr>
          <p:spPr bwMode="auto">
            <a:xfrm rot="16613425">
              <a:off x="3475875" y="2588961"/>
              <a:ext cx="155523" cy="1426994"/>
            </a:xfrm>
            <a:custGeom>
              <a:avLst/>
              <a:gdLst>
                <a:gd name="T0" fmla="*/ 0 w 57"/>
                <a:gd name="T1" fmla="*/ 0 h 523"/>
                <a:gd name="T2" fmla="*/ 0 w 57"/>
                <a:gd name="T3" fmla="*/ 523 h 523"/>
                <a:gd name="T4" fmla="*/ 57 w 57"/>
                <a:gd name="T5" fmla="*/ 467 h 523"/>
                <a:gd name="T6" fmla="*/ 0 w 57"/>
                <a:gd name="T7" fmla="*/ 0 h 523"/>
              </a:gdLst>
              <a:ahLst/>
              <a:cxnLst>
                <a:cxn ang="0">
                  <a:pos x="T0" y="T1"/>
                </a:cxn>
                <a:cxn ang="0">
                  <a:pos x="T2" y="T3"/>
                </a:cxn>
                <a:cxn ang="0">
                  <a:pos x="T4" y="T5"/>
                </a:cxn>
                <a:cxn ang="0">
                  <a:pos x="T6" y="T7"/>
                </a:cxn>
              </a:cxnLst>
              <a:rect l="0" t="0" r="r" b="b"/>
              <a:pathLst>
                <a:path w="57" h="523">
                  <a:moveTo>
                    <a:pt x="0" y="0"/>
                  </a:moveTo>
                  <a:lnTo>
                    <a:pt x="0" y="523"/>
                  </a:lnTo>
                  <a:lnTo>
                    <a:pt x="57" y="46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defTabSz="914400"/>
              <a:endParaRPr lang="zh-CN" altLang="en-US" sz="1900">
                <a:solidFill>
                  <a:prstClr val="black"/>
                </a:solidFill>
              </a:endParaRPr>
            </a:p>
          </p:txBody>
        </p:sp>
      </p:grpSp>
      <p:sp>
        <p:nvSpPr>
          <p:cNvPr id="87" name="文本框 86"/>
          <p:cNvSpPr txBox="1"/>
          <p:nvPr/>
        </p:nvSpPr>
        <p:spPr>
          <a:xfrm>
            <a:off x="4658695" y="3584210"/>
            <a:ext cx="582211" cy="400110"/>
          </a:xfrm>
          <a:prstGeom prst="rect">
            <a:avLst/>
          </a:prstGeom>
          <a:noFill/>
        </p:spPr>
        <p:txBody>
          <a:bodyPr wrap="none" rtlCol="0">
            <a:spAutoFit/>
          </a:bodyPr>
          <a:lstStyle/>
          <a:p>
            <a:pPr defTabSz="914400"/>
            <a:r>
              <a:rPr lang="en-US" altLang="zh-CN" sz="2000" b="1" dirty="0">
                <a:solidFill>
                  <a:schemeClr val="bg1"/>
                </a:solidFill>
                <a:latin typeface="Tw Cen MT Condensed Extra Bold" panose="020B0803020202020204" pitchFamily="34" charset="0"/>
                <a:ea typeface="幼圆" panose="02010509060101010101" pitchFamily="49" charset="-122"/>
              </a:rPr>
              <a:t>5%</a:t>
            </a:r>
            <a:endParaRPr lang="zh-CN" altLang="en-US" sz="2000" b="1" dirty="0">
              <a:solidFill>
                <a:schemeClr val="bg1"/>
              </a:solidFill>
              <a:latin typeface="Tw Cen MT Condensed Extra Bold" panose="020B0803020202020204" pitchFamily="34" charset="0"/>
              <a:ea typeface="幼圆" panose="02010509060101010101" pitchFamily="49" charset="-122"/>
            </a:endParaRPr>
          </a:p>
        </p:txBody>
      </p:sp>
      <p:sp>
        <p:nvSpPr>
          <p:cNvPr id="88" name="文本框 87"/>
          <p:cNvSpPr txBox="1"/>
          <p:nvPr/>
        </p:nvSpPr>
        <p:spPr>
          <a:xfrm>
            <a:off x="1903307" y="3481865"/>
            <a:ext cx="1184940" cy="646331"/>
          </a:xfrm>
          <a:prstGeom prst="rect">
            <a:avLst/>
          </a:prstGeom>
          <a:noFill/>
        </p:spPr>
        <p:txBody>
          <a:bodyPr wrap="none" rtlCol="0">
            <a:spAutoFit/>
          </a:bodyPr>
          <a:lstStyle/>
          <a:p>
            <a:pPr defTabSz="914400"/>
            <a:r>
              <a:rPr lang="en-US" altLang="zh-CN" sz="3600" b="1" dirty="0">
                <a:solidFill>
                  <a:schemeClr val="bg1"/>
                </a:solidFill>
                <a:latin typeface="Tw Cen MT Condensed Extra Bold" panose="020B0803020202020204" pitchFamily="34" charset="0"/>
                <a:ea typeface="幼圆" panose="02010509060101010101" pitchFamily="49" charset="-122"/>
              </a:rPr>
              <a:t>40%</a:t>
            </a:r>
            <a:endParaRPr lang="zh-CN" altLang="en-US" sz="3600" b="1" dirty="0">
              <a:solidFill>
                <a:schemeClr val="bg1"/>
              </a:solidFill>
              <a:latin typeface="Tw Cen MT Condensed Extra Bold" panose="020B0803020202020204" pitchFamily="34" charset="0"/>
              <a:ea typeface="幼圆" panose="02010509060101010101" pitchFamily="49" charset="-122"/>
            </a:endParaRPr>
          </a:p>
        </p:txBody>
      </p:sp>
      <p:sp>
        <p:nvSpPr>
          <p:cNvPr id="89" name="文本框 88"/>
          <p:cNvSpPr txBox="1"/>
          <p:nvPr/>
        </p:nvSpPr>
        <p:spPr>
          <a:xfrm>
            <a:off x="7349621" y="1907642"/>
            <a:ext cx="962123" cy="523220"/>
          </a:xfrm>
          <a:prstGeom prst="rect">
            <a:avLst/>
          </a:prstGeom>
          <a:noFill/>
        </p:spPr>
        <p:txBody>
          <a:bodyPr wrap="none" rtlCol="0">
            <a:spAutoFit/>
          </a:bodyPr>
          <a:lstStyle/>
          <a:p>
            <a:pPr defTabSz="914400"/>
            <a:r>
              <a:rPr lang="en-US" altLang="zh-CN" sz="2800" b="1" dirty="0">
                <a:solidFill>
                  <a:schemeClr val="tx1">
                    <a:lumMod val="85000"/>
                    <a:lumOff val="15000"/>
                  </a:schemeClr>
                </a:solidFill>
                <a:latin typeface="Tw Cen MT Condensed Extra Bold" panose="020B0803020202020204" pitchFamily="34" charset="0"/>
                <a:ea typeface="幼圆" panose="02010509060101010101" pitchFamily="49" charset="-122"/>
              </a:rPr>
              <a:t>25%</a:t>
            </a:r>
            <a:endParaRPr lang="zh-CN" altLang="en-US" sz="2800" b="1" dirty="0">
              <a:solidFill>
                <a:schemeClr val="tx1">
                  <a:lumMod val="85000"/>
                  <a:lumOff val="15000"/>
                </a:schemeClr>
              </a:solidFill>
              <a:latin typeface="Tw Cen MT Condensed Extra Bold" panose="020B0803020202020204" pitchFamily="34" charset="0"/>
              <a:ea typeface="幼圆" panose="02010509060101010101" pitchFamily="49" charset="-122"/>
            </a:endParaRPr>
          </a:p>
        </p:txBody>
      </p:sp>
      <p:sp>
        <p:nvSpPr>
          <p:cNvPr id="90" name="文本框 89"/>
          <p:cNvSpPr txBox="1"/>
          <p:nvPr/>
        </p:nvSpPr>
        <p:spPr>
          <a:xfrm>
            <a:off x="5755424" y="4372983"/>
            <a:ext cx="962123" cy="523220"/>
          </a:xfrm>
          <a:prstGeom prst="rect">
            <a:avLst/>
          </a:prstGeom>
          <a:noFill/>
        </p:spPr>
        <p:txBody>
          <a:bodyPr wrap="none" rtlCol="0">
            <a:spAutoFit/>
          </a:bodyPr>
          <a:lstStyle/>
          <a:p>
            <a:pPr defTabSz="914400"/>
            <a:r>
              <a:rPr lang="en-US" altLang="zh-CN" sz="2800" b="1" dirty="0">
                <a:solidFill>
                  <a:schemeClr val="bg1"/>
                </a:solidFill>
                <a:latin typeface="Tw Cen MT Condensed Extra Bold" panose="020B0803020202020204" pitchFamily="34" charset="0"/>
                <a:ea typeface="幼圆" panose="02010509060101010101" pitchFamily="49" charset="-122"/>
              </a:rPr>
              <a:t>10%</a:t>
            </a:r>
            <a:endParaRPr lang="zh-CN" altLang="en-US" sz="2800" b="1" dirty="0">
              <a:solidFill>
                <a:schemeClr val="bg1"/>
              </a:solidFill>
              <a:latin typeface="Tw Cen MT Condensed Extra Bold" panose="020B0803020202020204" pitchFamily="34" charset="0"/>
              <a:ea typeface="幼圆" panose="02010509060101010101" pitchFamily="49" charset="-122"/>
            </a:endParaRPr>
          </a:p>
        </p:txBody>
      </p:sp>
      <p:sp>
        <p:nvSpPr>
          <p:cNvPr id="91" name="文本框 90"/>
          <p:cNvSpPr txBox="1"/>
          <p:nvPr/>
        </p:nvSpPr>
        <p:spPr>
          <a:xfrm>
            <a:off x="5888449" y="2503083"/>
            <a:ext cx="582211" cy="400110"/>
          </a:xfrm>
          <a:prstGeom prst="rect">
            <a:avLst/>
          </a:prstGeom>
          <a:noFill/>
        </p:spPr>
        <p:txBody>
          <a:bodyPr wrap="none" rtlCol="0">
            <a:spAutoFit/>
          </a:bodyPr>
          <a:lstStyle/>
          <a:p>
            <a:pPr defTabSz="914400"/>
            <a:r>
              <a:rPr lang="en-US" altLang="zh-CN" sz="2000" b="1" dirty="0">
                <a:solidFill>
                  <a:schemeClr val="tx1">
                    <a:lumMod val="85000"/>
                    <a:lumOff val="15000"/>
                  </a:schemeClr>
                </a:solidFill>
                <a:latin typeface="Tw Cen MT Condensed Extra Bold" panose="020B0803020202020204" pitchFamily="34" charset="0"/>
                <a:ea typeface="幼圆" panose="02010509060101010101" pitchFamily="49" charset="-122"/>
              </a:rPr>
              <a:t>5%</a:t>
            </a:r>
            <a:endParaRPr lang="zh-CN" altLang="en-US" sz="2000" b="1" dirty="0">
              <a:solidFill>
                <a:schemeClr val="tx1">
                  <a:lumMod val="85000"/>
                  <a:lumOff val="15000"/>
                </a:schemeClr>
              </a:solidFill>
              <a:latin typeface="Tw Cen MT Condensed Extra Bold" panose="020B0803020202020204" pitchFamily="34" charset="0"/>
              <a:ea typeface="幼圆" panose="02010509060101010101" pitchFamily="49" charset="-122"/>
            </a:endParaRPr>
          </a:p>
        </p:txBody>
      </p:sp>
      <p:sp>
        <p:nvSpPr>
          <p:cNvPr id="92" name="文本框 91"/>
          <p:cNvSpPr txBox="1"/>
          <p:nvPr/>
        </p:nvSpPr>
        <p:spPr>
          <a:xfrm>
            <a:off x="3545010" y="2802839"/>
            <a:ext cx="582211" cy="400110"/>
          </a:xfrm>
          <a:prstGeom prst="rect">
            <a:avLst/>
          </a:prstGeom>
          <a:noFill/>
        </p:spPr>
        <p:txBody>
          <a:bodyPr wrap="none" rtlCol="0">
            <a:spAutoFit/>
          </a:bodyPr>
          <a:lstStyle/>
          <a:p>
            <a:pPr defTabSz="914400"/>
            <a:r>
              <a:rPr lang="en-US" altLang="zh-CN" sz="2000" b="1" dirty="0">
                <a:solidFill>
                  <a:schemeClr val="tx1">
                    <a:lumMod val="85000"/>
                    <a:lumOff val="15000"/>
                  </a:schemeClr>
                </a:solidFill>
                <a:latin typeface="Tw Cen MT Condensed Extra Bold" panose="020B0803020202020204" pitchFamily="34" charset="0"/>
                <a:ea typeface="幼圆" panose="02010509060101010101" pitchFamily="49" charset="-122"/>
              </a:rPr>
              <a:t>5%</a:t>
            </a:r>
            <a:endParaRPr lang="zh-CN" altLang="en-US" sz="2000" b="1" dirty="0">
              <a:solidFill>
                <a:schemeClr val="tx1">
                  <a:lumMod val="85000"/>
                  <a:lumOff val="15000"/>
                </a:schemeClr>
              </a:solidFill>
              <a:latin typeface="Tw Cen MT Condensed Extra Bold" panose="020B0803020202020204" pitchFamily="34" charset="0"/>
              <a:ea typeface="幼圆" panose="02010509060101010101" pitchFamily="49" charset="-122"/>
            </a:endParaRPr>
          </a:p>
        </p:txBody>
      </p:sp>
      <p:sp>
        <p:nvSpPr>
          <p:cNvPr id="93" name="Freeform 14"/>
          <p:cNvSpPr/>
          <p:nvPr/>
        </p:nvSpPr>
        <p:spPr bwMode="auto">
          <a:xfrm>
            <a:off x="6551851" y="5335095"/>
            <a:ext cx="205771" cy="431368"/>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6" h="390">
                <a:moveTo>
                  <a:pt x="76" y="390"/>
                </a:moveTo>
                <a:lnTo>
                  <a:pt x="76" y="390"/>
                </a:lnTo>
                <a:lnTo>
                  <a:pt x="46" y="344"/>
                </a:lnTo>
                <a:lnTo>
                  <a:pt x="46" y="344"/>
                </a:lnTo>
                <a:lnTo>
                  <a:pt x="26" y="338"/>
                </a:lnTo>
                <a:lnTo>
                  <a:pt x="26" y="338"/>
                </a:lnTo>
                <a:lnTo>
                  <a:pt x="22" y="324"/>
                </a:lnTo>
                <a:lnTo>
                  <a:pt x="14" y="310"/>
                </a:lnTo>
                <a:lnTo>
                  <a:pt x="6" y="300"/>
                </a:lnTo>
                <a:lnTo>
                  <a:pt x="0" y="294"/>
                </a:lnTo>
                <a:lnTo>
                  <a:pt x="0" y="294"/>
                </a:lnTo>
                <a:lnTo>
                  <a:pt x="0" y="272"/>
                </a:lnTo>
                <a:lnTo>
                  <a:pt x="0" y="272"/>
                </a:lnTo>
                <a:lnTo>
                  <a:pt x="4" y="242"/>
                </a:lnTo>
                <a:lnTo>
                  <a:pt x="6" y="230"/>
                </a:lnTo>
                <a:lnTo>
                  <a:pt x="8" y="216"/>
                </a:lnTo>
                <a:lnTo>
                  <a:pt x="8" y="216"/>
                </a:lnTo>
                <a:lnTo>
                  <a:pt x="4" y="202"/>
                </a:lnTo>
                <a:lnTo>
                  <a:pt x="4" y="192"/>
                </a:lnTo>
                <a:lnTo>
                  <a:pt x="4" y="182"/>
                </a:lnTo>
                <a:lnTo>
                  <a:pt x="8" y="174"/>
                </a:lnTo>
                <a:lnTo>
                  <a:pt x="18" y="158"/>
                </a:lnTo>
                <a:lnTo>
                  <a:pt x="30" y="142"/>
                </a:lnTo>
                <a:lnTo>
                  <a:pt x="30" y="142"/>
                </a:lnTo>
                <a:lnTo>
                  <a:pt x="38" y="108"/>
                </a:lnTo>
                <a:lnTo>
                  <a:pt x="38" y="108"/>
                </a:lnTo>
                <a:lnTo>
                  <a:pt x="48" y="84"/>
                </a:lnTo>
                <a:lnTo>
                  <a:pt x="56" y="64"/>
                </a:lnTo>
                <a:lnTo>
                  <a:pt x="68" y="46"/>
                </a:lnTo>
                <a:lnTo>
                  <a:pt x="84" y="28"/>
                </a:lnTo>
                <a:lnTo>
                  <a:pt x="84" y="28"/>
                </a:lnTo>
                <a:lnTo>
                  <a:pt x="116" y="2"/>
                </a:lnTo>
                <a:lnTo>
                  <a:pt x="116" y="2"/>
                </a:lnTo>
                <a:lnTo>
                  <a:pt x="150" y="0"/>
                </a:lnTo>
                <a:lnTo>
                  <a:pt x="150" y="0"/>
                </a:lnTo>
                <a:lnTo>
                  <a:pt x="154" y="18"/>
                </a:lnTo>
                <a:lnTo>
                  <a:pt x="156" y="32"/>
                </a:lnTo>
                <a:lnTo>
                  <a:pt x="156" y="44"/>
                </a:lnTo>
                <a:lnTo>
                  <a:pt x="156" y="44"/>
                </a:lnTo>
                <a:lnTo>
                  <a:pt x="150" y="56"/>
                </a:lnTo>
                <a:lnTo>
                  <a:pt x="146" y="70"/>
                </a:lnTo>
                <a:lnTo>
                  <a:pt x="144" y="86"/>
                </a:lnTo>
                <a:lnTo>
                  <a:pt x="142" y="102"/>
                </a:lnTo>
                <a:lnTo>
                  <a:pt x="144" y="138"/>
                </a:lnTo>
                <a:lnTo>
                  <a:pt x="146" y="174"/>
                </a:lnTo>
                <a:lnTo>
                  <a:pt x="146" y="174"/>
                </a:lnTo>
                <a:lnTo>
                  <a:pt x="138" y="196"/>
                </a:lnTo>
                <a:lnTo>
                  <a:pt x="126" y="222"/>
                </a:lnTo>
                <a:lnTo>
                  <a:pt x="102" y="270"/>
                </a:lnTo>
                <a:lnTo>
                  <a:pt x="102" y="270"/>
                </a:lnTo>
                <a:lnTo>
                  <a:pt x="96" y="290"/>
                </a:lnTo>
                <a:lnTo>
                  <a:pt x="96" y="290"/>
                </a:lnTo>
                <a:lnTo>
                  <a:pt x="84" y="382"/>
                </a:lnTo>
                <a:lnTo>
                  <a:pt x="84" y="382"/>
                </a:lnTo>
                <a:lnTo>
                  <a:pt x="80" y="386"/>
                </a:lnTo>
                <a:lnTo>
                  <a:pt x="76" y="390"/>
                </a:lnTo>
                <a:lnTo>
                  <a:pt x="76" y="390"/>
                </a:lnTo>
                <a:close/>
              </a:path>
            </a:pathLst>
          </a:custGeom>
          <a:solidFill>
            <a:srgbClr val="FFC000"/>
          </a:solidFill>
          <a:ln>
            <a:noFill/>
          </a:ln>
        </p:spPr>
        <p:txBody>
          <a:bodyPr/>
          <a:lstStyle/>
          <a:p>
            <a:pPr defTabSz="914400"/>
            <a:endParaRPr lang="zh-CN" altLang="en-US" sz="1900">
              <a:solidFill>
                <a:prstClr val="black"/>
              </a:solidFill>
            </a:endParaRPr>
          </a:p>
        </p:txBody>
      </p:sp>
      <p:cxnSp>
        <p:nvCxnSpPr>
          <p:cNvPr id="94" name="直接连接符 93"/>
          <p:cNvCxnSpPr/>
          <p:nvPr/>
        </p:nvCxnSpPr>
        <p:spPr>
          <a:xfrm>
            <a:off x="8481984" y="2475655"/>
            <a:ext cx="944880" cy="0"/>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8248739" y="3532794"/>
            <a:ext cx="1178125" cy="0"/>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8481984" y="4749485"/>
            <a:ext cx="944880" cy="0"/>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a:off x="9316908" y="2410527"/>
            <a:ext cx="130257" cy="130257"/>
          </a:xfrm>
          <a:prstGeom prst="ellipse">
            <a:avLst/>
          </a:prstGeom>
          <a:solidFill>
            <a:schemeClr val="tx1"/>
          </a:solidFill>
          <a:ln w="952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8" name="椭圆 97"/>
          <p:cNvSpPr/>
          <p:nvPr/>
        </p:nvSpPr>
        <p:spPr>
          <a:xfrm>
            <a:off x="9316908" y="3467666"/>
            <a:ext cx="130257" cy="130257"/>
          </a:xfrm>
          <a:prstGeom prst="ellipse">
            <a:avLst/>
          </a:prstGeom>
          <a:solidFill>
            <a:schemeClr val="tx1"/>
          </a:solidFill>
          <a:ln w="952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9" name="椭圆 98"/>
          <p:cNvSpPr/>
          <p:nvPr/>
        </p:nvSpPr>
        <p:spPr>
          <a:xfrm>
            <a:off x="9316908" y="4684357"/>
            <a:ext cx="130257" cy="130257"/>
          </a:xfrm>
          <a:prstGeom prst="ellipse">
            <a:avLst/>
          </a:prstGeom>
          <a:solidFill>
            <a:schemeClr val="tx1"/>
          </a:solidFill>
          <a:ln w="952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0" name="矩形 99"/>
          <p:cNvSpPr/>
          <p:nvPr/>
        </p:nvSpPr>
        <p:spPr>
          <a:xfrm>
            <a:off x="9199343" y="2371507"/>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01" name="文本框 100"/>
          <p:cNvSpPr txBox="1"/>
          <p:nvPr/>
        </p:nvSpPr>
        <p:spPr>
          <a:xfrm>
            <a:off x="9507772" y="2371507"/>
            <a:ext cx="2612571" cy="338554"/>
          </a:xfrm>
          <a:prstGeom prst="rect">
            <a:avLst/>
          </a:prstGeom>
          <a:noFill/>
        </p:spPr>
        <p:txBody>
          <a:bodyPr wrap="square" rtlCol="0">
            <a:spAutoFit/>
          </a:bodyPr>
          <a:lstStyle/>
          <a:p>
            <a:r>
              <a:rPr lang="zh-CN" altLang="en-US" sz="1600" b="1" spc="100" smtClean="0">
                <a:solidFill>
                  <a:schemeClr val="tx1">
                    <a:lumMod val="85000"/>
                    <a:lumOff val="15000"/>
                  </a:schemeClr>
                </a:solidFill>
                <a:latin typeface="微软雅黑" panose="020B0503020204020204" pitchFamily="34" charset="-122"/>
                <a:ea typeface="微软雅黑" panose="020B0503020204020204" pitchFamily="34" charset="-122"/>
              </a:rPr>
              <a:t>写文本内容</a:t>
            </a:r>
            <a:endParaRPr lang="zh-CN" altLang="en-US" sz="1600"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2" name="矩形 101"/>
          <p:cNvSpPr/>
          <p:nvPr/>
        </p:nvSpPr>
        <p:spPr>
          <a:xfrm>
            <a:off x="9232747" y="3436342"/>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03" name="文本框 102"/>
          <p:cNvSpPr txBox="1"/>
          <p:nvPr/>
        </p:nvSpPr>
        <p:spPr>
          <a:xfrm>
            <a:off x="9541176" y="3436342"/>
            <a:ext cx="2612571" cy="338554"/>
          </a:xfrm>
          <a:prstGeom prst="rect">
            <a:avLst/>
          </a:prstGeom>
          <a:noFill/>
        </p:spPr>
        <p:txBody>
          <a:bodyPr wrap="square" rtlCol="0">
            <a:spAutoFit/>
          </a:bodyPr>
          <a:lstStyle/>
          <a:p>
            <a:r>
              <a:rPr lang="zh-CN" altLang="en-US" sz="1600" b="1" spc="100" smtClean="0">
                <a:solidFill>
                  <a:schemeClr val="tx1">
                    <a:lumMod val="85000"/>
                    <a:lumOff val="15000"/>
                  </a:schemeClr>
                </a:solidFill>
                <a:latin typeface="微软雅黑" panose="020B0503020204020204" pitchFamily="34" charset="-122"/>
                <a:ea typeface="微软雅黑" panose="020B0503020204020204" pitchFamily="34" charset="-122"/>
              </a:rPr>
              <a:t>写文本内容</a:t>
            </a:r>
            <a:endParaRPr lang="zh-CN" altLang="en-US" sz="1600"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 name="矩形 103"/>
          <p:cNvSpPr/>
          <p:nvPr/>
        </p:nvSpPr>
        <p:spPr>
          <a:xfrm>
            <a:off x="9197201" y="4649527"/>
            <a:ext cx="2032000" cy="3628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85000"/>
                  <a:lumOff val="15000"/>
                </a:schemeClr>
              </a:solidFill>
            </a:endParaRPr>
          </a:p>
        </p:txBody>
      </p:sp>
      <p:sp>
        <p:nvSpPr>
          <p:cNvPr id="105" name="文本框 104"/>
          <p:cNvSpPr txBox="1"/>
          <p:nvPr/>
        </p:nvSpPr>
        <p:spPr>
          <a:xfrm>
            <a:off x="9505630" y="4649527"/>
            <a:ext cx="2612571" cy="338554"/>
          </a:xfrm>
          <a:prstGeom prst="rect">
            <a:avLst/>
          </a:prstGeom>
          <a:noFill/>
        </p:spPr>
        <p:txBody>
          <a:bodyPr wrap="square" rtlCol="0">
            <a:spAutoFit/>
          </a:bodyPr>
          <a:lstStyle/>
          <a:p>
            <a:r>
              <a:rPr lang="zh-CN" altLang="en-US" sz="1600" spc="100" smtClean="0">
                <a:solidFill>
                  <a:schemeClr val="tx1">
                    <a:lumMod val="85000"/>
                    <a:lumOff val="15000"/>
                  </a:schemeClr>
                </a:solidFill>
                <a:latin typeface="微软雅黑" panose="020B0503020204020204" pitchFamily="34" charset="-122"/>
                <a:ea typeface="微软雅黑" panose="020B0503020204020204" pitchFamily="34" charset="-122"/>
              </a:rPr>
              <a:t>写文本内容</a:t>
            </a:r>
            <a:endParaRPr lang="zh-CN" altLang="en-US" sz="1600"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BEBA8EAE-BF5A-486C-A8C5-ECC9F3942E4B}">
                <a14:imgProps xmlns:a14="http://schemas.microsoft.com/office/drawing/2010/main">
                  <a14:imgLayer r:embed="rId2">
                    <a14:imgEffect>
                      <a14:brightnessContrast bright="21000" contrast="-150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五边形 2"/>
          <p:cNvSpPr/>
          <p:nvPr/>
        </p:nvSpPr>
        <p:spPr>
          <a:xfrm>
            <a:off x="-3178629" y="-36512"/>
            <a:ext cx="9144000" cy="6894512"/>
          </a:xfrm>
          <a:prstGeom prst="homePlate">
            <a:avLst>
              <a:gd name="adj" fmla="val 33703"/>
            </a:avLst>
          </a:prstGeom>
          <a:blipFill dpi="0" rotWithShape="1">
            <a:blip r:embed="rId3"/>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7207809" y="2849563"/>
            <a:ext cx="3576305" cy="3693319"/>
          </a:xfrm>
          <a:prstGeom prst="rect">
            <a:avLst/>
          </a:prstGeom>
          <a:noFill/>
        </p:spPr>
        <p:txBody>
          <a:bodyPr wrap="square" rtlCol="0">
            <a:spAutoFit/>
          </a:bodyPr>
          <a:lstStyle/>
          <a:p>
            <a:pPr>
              <a:lnSpc>
                <a:spcPct val="150000"/>
              </a:lnSpc>
            </a:pPr>
            <a:r>
              <a:rPr lang="zh-CN" altLang="en-US" sz="1200" spc="100" smtClean="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a:t>
            </a:r>
            <a:r>
              <a:rPr lang="zh-CN" altLang="en-US" sz="1200" spc="100">
                <a:solidFill>
                  <a:schemeClr val="bg1">
                    <a:lumMod val="65000"/>
                  </a:schemeClr>
                </a:solidFill>
                <a:latin typeface="微软雅黑" panose="020B0503020204020204" pitchFamily="34" charset="-122"/>
                <a:ea typeface="微软雅黑" panose="020B0503020204020204" pitchFamily="34" charset="-122"/>
              </a:rPr>
              <a:t>内容文本内容文本内内容文本内容文本内容文本内容文本内容文本内内容文本内容文本内容文本内容 </a:t>
            </a:r>
            <a:endParaRPr lang="en-US" altLang="zh-CN" sz="1200" spc="100" smtClean="0">
              <a:solidFill>
                <a:schemeClr val="bg1">
                  <a:lumMod val="6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spc="100">
                <a:solidFill>
                  <a:schemeClr val="bg1">
                    <a:lumMod val="65000"/>
                  </a:schemeClr>
                </a:solidFill>
                <a:latin typeface="微软雅黑" panose="020B0503020204020204" pitchFamily="34" charset="-122"/>
                <a:ea typeface="微软雅黑" panose="020B0503020204020204" pitchFamily="34" charset="-122"/>
              </a:rPr>
              <a:t>文本内容文本内内容文本内容文本内容文本内容文本内容文本内内容文本内容文本内容文本内容文本内容文本内内容文本内容文本内容文本内容文本内容文本内内容文本内容文本内容文本内容 </a:t>
            </a:r>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200" spc="100" smtClean="0">
              <a:solidFill>
                <a:schemeClr val="bg1">
                  <a:lumMod val="6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200" spc="10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7239003" y="1399717"/>
            <a:ext cx="3240959" cy="584775"/>
          </a:xfrm>
          <a:prstGeom prst="rect">
            <a:avLst/>
          </a:prstGeom>
          <a:noFill/>
        </p:spPr>
        <p:txBody>
          <a:bodyPr wrap="square" rtlCol="0">
            <a:spAutoFit/>
          </a:bodyPr>
          <a:lstStyle/>
          <a:p>
            <a:r>
              <a:rPr lang="zh-CN" altLang="en-US" sz="3200" b="1" spc="100" smtClean="0">
                <a:solidFill>
                  <a:schemeClr val="tx1">
                    <a:lumMod val="85000"/>
                    <a:lumOff val="15000"/>
                  </a:schemeClr>
                </a:solidFill>
                <a:latin typeface="微软雅黑" panose="020B0503020204020204" pitchFamily="34" charset="-122"/>
                <a:ea typeface="微软雅黑" panose="020B0503020204020204" pitchFamily="34" charset="-122"/>
              </a:rPr>
              <a:t>成功项目展示</a:t>
            </a:r>
            <a:endParaRPr lang="zh-CN" altLang="en-US" sz="3200" b="1" spc="10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flipH="1">
            <a:off x="7318749" y="2161145"/>
            <a:ext cx="2607182"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239003" y="1070664"/>
            <a:ext cx="2612571" cy="400110"/>
          </a:xfrm>
          <a:prstGeom prst="rect">
            <a:avLst/>
          </a:prstGeom>
          <a:noFill/>
        </p:spPr>
        <p:txBody>
          <a:bodyPr wrap="square" rtlCol="0">
            <a:spAutoFit/>
          </a:bodyPr>
          <a:lstStyle/>
          <a:p>
            <a:r>
              <a:rPr lang="zh-CN" altLang="en-US" sz="2000" spc="100" smtClean="0">
                <a:solidFill>
                  <a:schemeClr val="tx1">
                    <a:lumMod val="85000"/>
                    <a:lumOff val="15000"/>
                  </a:schemeClr>
                </a:solidFill>
                <a:latin typeface="微软雅黑" panose="020B0503020204020204" pitchFamily="34" charset="-122"/>
                <a:ea typeface="微软雅黑" panose="020B0503020204020204" pitchFamily="34" charset="-122"/>
              </a:rPr>
              <a:t>小文本标题</a:t>
            </a:r>
            <a:endParaRPr lang="zh-CN" altLang="en-US" sz="2000" spc="10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flipH="1">
            <a:off x="7329383" y="2313545"/>
            <a:ext cx="3150579" cy="0"/>
          </a:xfrm>
          <a:prstGeom prst="line">
            <a:avLst/>
          </a:prstGeom>
          <a:ln>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7329383" y="2161145"/>
            <a:ext cx="1640446" cy="152400"/>
          </a:xfrm>
          <a:prstGeom prst="rect">
            <a:avLst/>
          </a:prstGeom>
          <a:blipFill dpi="0" rotWithShape="1">
            <a:blip r:embed="rId3"/>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rotWithShape="1">
          <a:blip r:embed="rId1" cstate="print">
            <a:extLst>
              <a:ext uri="{28A0092B-C50C-407E-A947-70E740481C1C}">
                <a14:useLocalDpi xmlns:a14="http://schemas.microsoft.com/office/drawing/2010/main" val="0"/>
              </a:ext>
            </a:extLst>
          </a:blip>
          <a:srcRect l="-139" t="24253" r="139" b="-159"/>
          <a:stretch>
            <a:fillRect/>
          </a:stretch>
        </p:blipFill>
        <p:spPr>
          <a:xfrm>
            <a:off x="0" y="0"/>
            <a:ext cx="12192000" cy="6858000"/>
          </a:xfrm>
          <a:prstGeom prst="rect">
            <a:avLst/>
          </a:prstGeom>
        </p:spPr>
      </p:pic>
      <p:sp>
        <p:nvSpPr>
          <p:cNvPr id="40" name="矩形 39"/>
          <p:cNvSpPr/>
          <p:nvPr/>
        </p:nvSpPr>
        <p:spPr>
          <a:xfrm>
            <a:off x="812800" y="624114"/>
            <a:ext cx="10580914" cy="566057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MH_Others_1"/>
          <p:cNvSpPr txBox="1"/>
          <p:nvPr>
            <p:custDataLst>
              <p:tags r:id="rId2"/>
            </p:custDataLst>
          </p:nvPr>
        </p:nvSpPr>
        <p:spPr>
          <a:xfrm>
            <a:off x="5121610" y="2304966"/>
            <a:ext cx="1948779" cy="1769715"/>
          </a:xfrm>
          <a:prstGeom prst="rect">
            <a:avLst/>
          </a:prstGeom>
          <a:noFill/>
        </p:spPr>
        <p:txBody>
          <a:bodyPr vert="horz" wrap="square" lIns="0" tIns="0" rIns="0" bIns="0" anchor="ctr">
            <a:spAutoFit/>
          </a:bodyPr>
          <a:lstStyle/>
          <a:p>
            <a:pPr algn="ctr" defTabSz="914400">
              <a:defRPr/>
            </a:pPr>
            <a:r>
              <a:rPr lang="en-US" altLang="zh-CN" sz="11500" b="1" noProof="1" smtClean="0">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rPr>
              <a:t>02</a:t>
            </a:r>
            <a:endParaRPr lang="zh-CN" altLang="en-US" sz="11500" b="1" noProof="1">
              <a:solidFill>
                <a:schemeClr val="bg2">
                  <a:lumMod val="10000"/>
                </a:schemeClr>
              </a:solidFill>
              <a:effectLst>
                <a:outerShdw blurRad="38100" dist="38100" dir="2700000" algn="tl">
                  <a:srgbClr val="000000">
                    <a:alpha val="43137"/>
                  </a:srgbClr>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1" name="文本框 40"/>
          <p:cNvSpPr txBox="1"/>
          <p:nvPr/>
        </p:nvSpPr>
        <p:spPr>
          <a:xfrm>
            <a:off x="4870449" y="40746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latin typeface="微软雅黑" panose="020B0503020204020204" pitchFamily="34" charset="-122"/>
                <a:ea typeface="微软雅黑" panose="020B0503020204020204" pitchFamily="34" charset="-122"/>
              </a:rPr>
              <a:t>文本标题</a:t>
            </a:r>
            <a:endParaRPr lang="zh-CN" altLang="en-US" b="1" spc="10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BEBA8EAE-BF5A-486C-A8C5-ECC9F3942E4B}">
                <a14:imgProps xmlns:a14="http://schemas.microsoft.com/office/drawing/2010/main">
                  <a14:imgLayer r:embed="rId2">
                    <a14:imgEffect>
                      <a14:brightnessContrast bright="21000" contrast="-15000"/>
                    </a14:imgEffect>
                    <a14:imgEffect>
                      <a14:saturation sat="0"/>
                    </a14:imgEffect>
                  </a14:imgLayer>
                </a14:imgProps>
              </a:ext>
              <a:ext uri="{28A0092B-C50C-407E-A947-70E740481C1C}">
                <a14:useLocalDpi xmlns:a14="http://schemas.microsoft.com/office/drawing/2010/main" val="0"/>
              </a:ext>
            </a:extLst>
          </a:blip>
          <a:stretch>
            <a:fillRect/>
          </a:stretch>
        </p:blipFill>
        <p:spPr>
          <a:xfrm>
            <a:off x="0" y="-11790"/>
            <a:ext cx="12192000" cy="6858000"/>
          </a:xfrm>
          <a:prstGeom prst="rect">
            <a:avLst/>
          </a:prstGeom>
          <a:blipFill>
            <a:blip r:embed="rId3"/>
            <a:tile tx="0" ty="0" sx="100000" sy="100000" flip="none" algn="tl"/>
          </a:blipFill>
        </p:spPr>
      </p:pic>
      <p:sp>
        <p:nvSpPr>
          <p:cNvPr id="3" name="TextBox 24"/>
          <p:cNvSpPr txBox="1"/>
          <p:nvPr/>
        </p:nvSpPr>
        <p:spPr>
          <a:xfrm>
            <a:off x="2003476" y="3968848"/>
            <a:ext cx="877163" cy="369332"/>
          </a:xfrm>
          <a:prstGeom prst="rect">
            <a:avLst/>
          </a:prstGeom>
          <a:noFill/>
        </p:spPr>
        <p:txBody>
          <a:bodyPr wrap="none" rtlCol="0">
            <a:spAutoFit/>
          </a:bodyPr>
          <a:lstStyle/>
          <a:p>
            <a:pPr algn="r"/>
            <a:r>
              <a:rPr lang="zh-CN" altLang="en-US" b="1">
                <a:solidFill>
                  <a:schemeClr val="tx1">
                    <a:lumMod val="85000"/>
                    <a:lumOff val="15000"/>
                  </a:schemeClr>
                </a:solidFill>
                <a:latin typeface="微软雅黑" panose="020B0503020204020204" pitchFamily="34" charset="-122"/>
                <a:ea typeface="微软雅黑" panose="020B0503020204020204" pitchFamily="34" charset="-122"/>
              </a:rPr>
              <a:t>六个月</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TextBox 26"/>
          <p:cNvSpPr txBox="1"/>
          <p:nvPr/>
        </p:nvSpPr>
        <p:spPr>
          <a:xfrm>
            <a:off x="913891" y="4331652"/>
            <a:ext cx="1966748" cy="461665"/>
          </a:xfrm>
          <a:prstGeom prst="rect">
            <a:avLst/>
          </a:prstGeom>
          <a:noFill/>
        </p:spPr>
        <p:txBody>
          <a:bodyPr wrap="square" rtlCol="0">
            <a:spAutoFit/>
          </a:bodyPr>
          <a:lstStyle/>
          <a:p>
            <a:pPr algn="r"/>
            <a:r>
              <a:rPr lang="zh-CN" altLang="en-US" sz="1200" dirty="0">
                <a:solidFill>
                  <a:schemeClr val="bg1">
                    <a:lumMod val="65000"/>
                  </a:schemeClr>
                </a:solidFill>
                <a:latin typeface="微软雅黑" panose="020B0503020204020204" pitchFamily="34" charset="-122"/>
                <a:ea typeface="微软雅黑" panose="020B0503020204020204" pitchFamily="34" charset="-122"/>
              </a:rPr>
              <a:t>做到收支平衡，销售额</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100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万</a:t>
            </a:r>
            <a:endParaRPr lang="zh-CN" altLang="en-US" sz="12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5" name="TextBox 24"/>
          <p:cNvSpPr txBox="1"/>
          <p:nvPr/>
        </p:nvSpPr>
        <p:spPr>
          <a:xfrm>
            <a:off x="5474383" y="2287591"/>
            <a:ext cx="877163" cy="369332"/>
          </a:xfrm>
          <a:prstGeom prst="rect">
            <a:avLst/>
          </a:prstGeom>
          <a:noFill/>
        </p:spPr>
        <p:txBody>
          <a:bodyPr wrap="none" rtlCol="0">
            <a:spAutoFit/>
          </a:bodyPr>
          <a:lstStyle/>
          <a:p>
            <a:pPr algn="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两年后</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6" name="TextBox 26"/>
          <p:cNvSpPr txBox="1"/>
          <p:nvPr/>
        </p:nvSpPr>
        <p:spPr>
          <a:xfrm>
            <a:off x="4384798" y="2642448"/>
            <a:ext cx="1966748" cy="461665"/>
          </a:xfrm>
          <a:prstGeom prst="rect">
            <a:avLst/>
          </a:prstGeom>
          <a:noFill/>
        </p:spPr>
        <p:txBody>
          <a:bodyPr wrap="square" rtlCol="0">
            <a:spAutoFit/>
          </a:bodyPr>
          <a:lstStyle/>
          <a:p>
            <a:pPr algn="r"/>
            <a:r>
              <a:rPr lang="zh-CN" altLang="en-US" sz="1200" dirty="0">
                <a:solidFill>
                  <a:schemeClr val="bg1">
                    <a:lumMod val="65000"/>
                  </a:schemeClr>
                </a:solidFill>
                <a:latin typeface="微软雅黑" panose="020B0503020204020204" pitchFamily="34" charset="-122"/>
                <a:ea typeface="微软雅黑" panose="020B0503020204020204" pitchFamily="34" charset="-122"/>
              </a:rPr>
              <a:t>发展分公司</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家，线下门店</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家</a:t>
            </a:r>
            <a:endParaRPr lang="zh-CN" altLang="en-US" sz="12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TextBox 24"/>
          <p:cNvSpPr txBox="1"/>
          <p:nvPr/>
        </p:nvSpPr>
        <p:spPr>
          <a:xfrm>
            <a:off x="4384798" y="4899613"/>
            <a:ext cx="877163" cy="369332"/>
          </a:xfrm>
          <a:prstGeom prst="rect">
            <a:avLst/>
          </a:prstGeom>
          <a:noFill/>
        </p:spPr>
        <p:txBody>
          <a:bodyPr wrap="none" rtlCol="0">
            <a:spAutoFit/>
          </a:bodyPr>
          <a:lstStyle/>
          <a:p>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一年后</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TextBox 26"/>
          <p:cNvSpPr txBox="1"/>
          <p:nvPr/>
        </p:nvSpPr>
        <p:spPr>
          <a:xfrm>
            <a:off x="4384798" y="5268945"/>
            <a:ext cx="1966748" cy="461665"/>
          </a:xfrm>
          <a:prstGeom prst="rect">
            <a:avLst/>
          </a:prstGeom>
          <a:noFill/>
        </p:spPr>
        <p:txBody>
          <a:bodyPr wrap="square" rtlCol="0">
            <a:spAutoFit/>
          </a:bodyPr>
          <a:lstStyle/>
          <a:p>
            <a:r>
              <a:rPr lang="zh-CN" altLang="en-US" sz="1200" dirty="0">
                <a:solidFill>
                  <a:schemeClr val="bg1">
                    <a:lumMod val="65000"/>
                  </a:schemeClr>
                </a:solidFill>
                <a:latin typeface="微软雅黑" panose="020B0503020204020204" pitchFamily="34" charset="-122"/>
                <a:ea typeface="微软雅黑" panose="020B0503020204020204" pitchFamily="34" charset="-122"/>
              </a:rPr>
              <a:t>基本收回成本，销售额突破</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200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万</a:t>
            </a:r>
            <a:endParaRPr lang="zh-CN" altLang="en-US" sz="12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TextBox 24"/>
          <p:cNvSpPr txBox="1"/>
          <p:nvPr/>
        </p:nvSpPr>
        <p:spPr>
          <a:xfrm>
            <a:off x="7411997" y="3579489"/>
            <a:ext cx="877163" cy="369332"/>
          </a:xfrm>
          <a:prstGeom prst="rect">
            <a:avLst/>
          </a:prstGeom>
          <a:noFill/>
        </p:spPr>
        <p:txBody>
          <a:bodyPr wrap="none" rtlCol="0">
            <a:spAutoFit/>
          </a:bodyPr>
          <a:lstStyle/>
          <a:p>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三年后</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 name="TextBox 26"/>
          <p:cNvSpPr txBox="1"/>
          <p:nvPr/>
        </p:nvSpPr>
        <p:spPr>
          <a:xfrm>
            <a:off x="7389438" y="3948821"/>
            <a:ext cx="1966748" cy="461665"/>
          </a:xfrm>
          <a:prstGeom prst="rect">
            <a:avLst/>
          </a:prstGeom>
          <a:noFill/>
        </p:spPr>
        <p:txBody>
          <a:bodyPr wrap="square" rtlCol="0">
            <a:spAutoFit/>
          </a:bodyPr>
          <a:lstStyle/>
          <a:p>
            <a:r>
              <a:rPr lang="zh-CN" altLang="en-US" sz="1200" dirty="0">
                <a:solidFill>
                  <a:schemeClr val="bg1">
                    <a:lumMod val="65000"/>
                  </a:schemeClr>
                </a:solidFill>
                <a:latin typeface="微软雅黑" panose="020B0503020204020204" pitchFamily="34" charset="-122"/>
                <a:ea typeface="微软雅黑" panose="020B0503020204020204" pitchFamily="34" charset="-122"/>
              </a:rPr>
              <a:t>发展分公司</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家，线下门店</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200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家，营业额</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5000</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万</a:t>
            </a:r>
            <a:endParaRPr lang="zh-CN" altLang="en-US" sz="12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1" name="TextBox 24"/>
          <p:cNvSpPr txBox="1"/>
          <p:nvPr/>
        </p:nvSpPr>
        <p:spPr>
          <a:xfrm>
            <a:off x="9396922" y="2505261"/>
            <a:ext cx="877163" cy="369332"/>
          </a:xfrm>
          <a:prstGeom prst="rect">
            <a:avLst/>
          </a:prstGeom>
          <a:noFill/>
        </p:spPr>
        <p:txBody>
          <a:bodyPr wrap="none" rtlCol="0">
            <a:spAutoFit/>
          </a:bodyPr>
          <a:lstStyle/>
          <a:p>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五年后</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 name="TextBox 26"/>
          <p:cNvSpPr txBox="1"/>
          <p:nvPr/>
        </p:nvSpPr>
        <p:spPr>
          <a:xfrm>
            <a:off x="9438709" y="2896906"/>
            <a:ext cx="1966748" cy="646331"/>
          </a:xfrm>
          <a:prstGeom prst="rect">
            <a:avLst/>
          </a:prstGeom>
          <a:noFill/>
        </p:spPr>
        <p:txBody>
          <a:bodyPr wrap="square" rtlCol="0">
            <a:spAutoFit/>
          </a:bodyPr>
          <a:lstStyle/>
          <a:p>
            <a:r>
              <a:rPr lang="zh-CN" altLang="en-US" sz="1200" dirty="0">
                <a:solidFill>
                  <a:schemeClr val="bg1">
                    <a:lumMod val="65000"/>
                  </a:schemeClr>
                </a:solidFill>
                <a:latin typeface="微软雅黑" panose="020B0503020204020204" pitchFamily="34" charset="-122"/>
                <a:ea typeface="微软雅黑" panose="020B0503020204020204" pitchFamily="34" charset="-122"/>
              </a:rPr>
              <a:t>在某某领域做到市场份额、知名度前三，销售额</a:t>
            </a:r>
            <a:r>
              <a:rPr lang="en-US" altLang="zh-CN" sz="1200" dirty="0">
                <a:solidFill>
                  <a:schemeClr val="bg1">
                    <a:lumMod val="65000"/>
                  </a:schemeClr>
                </a:solidFill>
                <a:latin typeface="微软雅黑" panose="020B0503020204020204" pitchFamily="34" charset="-122"/>
                <a:ea typeface="微软雅黑" panose="020B0503020204020204" pitchFamily="34" charset="-122"/>
              </a:rPr>
              <a:t>2</a:t>
            </a:r>
            <a:r>
              <a:rPr lang="zh-CN" altLang="en-US" sz="1200" dirty="0">
                <a:solidFill>
                  <a:schemeClr val="bg1">
                    <a:lumMod val="65000"/>
                  </a:schemeClr>
                </a:solidFill>
                <a:latin typeface="微软雅黑" panose="020B0503020204020204" pitchFamily="34" charset="-122"/>
                <a:ea typeface="微软雅黑" panose="020B0503020204020204" pitchFamily="34" charset="-122"/>
              </a:rPr>
              <a:t>亿</a:t>
            </a:r>
            <a:endParaRPr lang="zh-CN" altLang="en-US" sz="12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3" name="Freeform 22"/>
          <p:cNvSpPr>
            <a:spLocks noEditPoints="1"/>
          </p:cNvSpPr>
          <p:nvPr/>
        </p:nvSpPr>
        <p:spPr bwMode="auto">
          <a:xfrm rot="20057462">
            <a:off x="-1039793" y="2873201"/>
            <a:ext cx="16198912" cy="581138"/>
          </a:xfrm>
          <a:custGeom>
            <a:avLst/>
            <a:gdLst>
              <a:gd name="T0" fmla="*/ 13 w 430"/>
              <a:gd name="T1" fmla="*/ 38 h 132"/>
              <a:gd name="T2" fmla="*/ 27 w 430"/>
              <a:gd name="T3" fmla="*/ 17 h 132"/>
              <a:gd name="T4" fmla="*/ 40 w 430"/>
              <a:gd name="T5" fmla="*/ 5 h 132"/>
              <a:gd name="T6" fmla="*/ 156 w 430"/>
              <a:gd name="T7" fmla="*/ 122 h 132"/>
              <a:gd name="T8" fmla="*/ 180 w 430"/>
              <a:gd name="T9" fmla="*/ 52 h 132"/>
              <a:gd name="T10" fmla="*/ 211 w 430"/>
              <a:gd name="T11" fmla="*/ 55 h 132"/>
              <a:gd name="T12" fmla="*/ 236 w 430"/>
              <a:gd name="T13" fmla="*/ 53 h 132"/>
              <a:gd name="T14" fmla="*/ 254 w 430"/>
              <a:gd name="T15" fmla="*/ 131 h 132"/>
              <a:gd name="T16" fmla="*/ 269 w 430"/>
              <a:gd name="T17" fmla="*/ 127 h 132"/>
              <a:gd name="T18" fmla="*/ 279 w 430"/>
              <a:gd name="T19" fmla="*/ 116 h 132"/>
              <a:gd name="T20" fmla="*/ 294 w 430"/>
              <a:gd name="T21" fmla="*/ 107 h 132"/>
              <a:gd name="T22" fmla="*/ 305 w 430"/>
              <a:gd name="T23" fmla="*/ 108 h 132"/>
              <a:gd name="T24" fmla="*/ 322 w 430"/>
              <a:gd name="T25" fmla="*/ 103 h 132"/>
              <a:gd name="T26" fmla="*/ 336 w 430"/>
              <a:gd name="T27" fmla="*/ 100 h 132"/>
              <a:gd name="T28" fmla="*/ 356 w 430"/>
              <a:gd name="T29" fmla="*/ 50 h 132"/>
              <a:gd name="T30" fmla="*/ 368 w 430"/>
              <a:gd name="T31" fmla="*/ 38 h 132"/>
              <a:gd name="T32" fmla="*/ 385 w 430"/>
              <a:gd name="T33" fmla="*/ 49 h 132"/>
              <a:gd name="T34" fmla="*/ 170 w 430"/>
              <a:gd name="T35" fmla="*/ 109 h 132"/>
              <a:gd name="T36" fmla="*/ 313 w 430"/>
              <a:gd name="T37" fmla="*/ 93 h 132"/>
              <a:gd name="T38" fmla="*/ 321 w 430"/>
              <a:gd name="T39" fmla="*/ 83 h 132"/>
              <a:gd name="T40" fmla="*/ 194 w 430"/>
              <a:gd name="T41" fmla="*/ 92 h 132"/>
              <a:gd name="T42" fmla="*/ 172 w 430"/>
              <a:gd name="T43" fmla="*/ 82 h 132"/>
              <a:gd name="T44" fmla="*/ 284 w 430"/>
              <a:gd name="T45" fmla="*/ 75 h 132"/>
              <a:gd name="T46" fmla="*/ 337 w 430"/>
              <a:gd name="T47" fmla="*/ 57 h 132"/>
              <a:gd name="T48" fmla="*/ 191 w 430"/>
              <a:gd name="T49" fmla="*/ 56 h 132"/>
              <a:gd name="T50" fmla="*/ 104 w 430"/>
              <a:gd name="T51" fmla="*/ 33 h 132"/>
              <a:gd name="T52" fmla="*/ 34 w 430"/>
              <a:gd name="T53" fmla="*/ 25 h 132"/>
              <a:gd name="T54" fmla="*/ 27 w 430"/>
              <a:gd name="T55" fmla="*/ 50 h 132"/>
              <a:gd name="T56" fmla="*/ 24 w 430"/>
              <a:gd name="T57" fmla="*/ 62 h 132"/>
              <a:gd name="T58" fmla="*/ 167 w 430"/>
              <a:gd name="T59" fmla="*/ 124 h 132"/>
              <a:gd name="T60" fmla="*/ 257 w 430"/>
              <a:gd name="T61" fmla="*/ 99 h 132"/>
              <a:gd name="T62" fmla="*/ 349 w 430"/>
              <a:gd name="T63" fmla="*/ 60 h 132"/>
              <a:gd name="T64" fmla="*/ 305 w 430"/>
              <a:gd name="T65" fmla="*/ 64 h 132"/>
              <a:gd name="T66" fmla="*/ 30 w 430"/>
              <a:gd name="T67" fmla="*/ 73 h 132"/>
              <a:gd name="T68" fmla="*/ 52 w 430"/>
              <a:gd name="T69" fmla="*/ 8 h 132"/>
              <a:gd name="T70" fmla="*/ 53 w 430"/>
              <a:gd name="T71" fmla="*/ 72 h 132"/>
              <a:gd name="T72" fmla="*/ 96 w 430"/>
              <a:gd name="T73" fmla="*/ 43 h 132"/>
              <a:gd name="T74" fmla="*/ 221 w 430"/>
              <a:gd name="T75" fmla="*/ 103 h 132"/>
              <a:gd name="T76" fmla="*/ 222 w 430"/>
              <a:gd name="T77" fmla="*/ 88 h 132"/>
              <a:gd name="T78" fmla="*/ 176 w 430"/>
              <a:gd name="T79" fmla="*/ 104 h 132"/>
              <a:gd name="T80" fmla="*/ 130 w 430"/>
              <a:gd name="T81" fmla="*/ 68 h 132"/>
              <a:gd name="T82" fmla="*/ 159 w 430"/>
              <a:gd name="T83" fmla="*/ 58 h 132"/>
              <a:gd name="T84" fmla="*/ 173 w 430"/>
              <a:gd name="T85" fmla="*/ 73 h 132"/>
              <a:gd name="T86" fmla="*/ 230 w 430"/>
              <a:gd name="T87" fmla="*/ 73 h 132"/>
              <a:gd name="T88" fmla="*/ 256 w 430"/>
              <a:gd name="T89" fmla="*/ 70 h 132"/>
              <a:gd name="T90" fmla="*/ 200 w 430"/>
              <a:gd name="T91" fmla="*/ 60 h 132"/>
              <a:gd name="T92" fmla="*/ 130 w 430"/>
              <a:gd name="T93" fmla="*/ 52 h 132"/>
              <a:gd name="T94" fmla="*/ 118 w 430"/>
              <a:gd name="T95" fmla="*/ 77 h 132"/>
              <a:gd name="T96" fmla="*/ 230 w 430"/>
              <a:gd name="T97" fmla="*/ 117 h 132"/>
              <a:gd name="T98" fmla="*/ 20 w 430"/>
              <a:gd name="T99" fmla="*/ 67 h 132"/>
              <a:gd name="T100" fmla="*/ 107 w 430"/>
              <a:gd name="T101" fmla="*/ 33 h 132"/>
              <a:gd name="T102" fmla="*/ 119 w 430"/>
              <a:gd name="T103" fmla="*/ 40 h 132"/>
              <a:gd name="T104" fmla="*/ 210 w 430"/>
              <a:gd name="T105" fmla="*/ 80 h 132"/>
              <a:gd name="T106" fmla="*/ 243 w 430"/>
              <a:gd name="T107" fmla="*/ 57 h 132"/>
              <a:gd name="T108" fmla="*/ 264 w 430"/>
              <a:gd name="T109" fmla="*/ 63 h 132"/>
              <a:gd name="T110" fmla="*/ 276 w 430"/>
              <a:gd name="T111" fmla="*/ 81 h 132"/>
              <a:gd name="T112" fmla="*/ 292 w 430"/>
              <a:gd name="T113" fmla="*/ 110 h 132"/>
              <a:gd name="T114" fmla="*/ 306 w 430"/>
              <a:gd name="T115" fmla="*/ 44 h 132"/>
              <a:gd name="T116" fmla="*/ 324 w 430"/>
              <a:gd name="T117" fmla="*/ 45 h 132"/>
              <a:gd name="T118" fmla="*/ 306 w 430"/>
              <a:gd name="T119" fmla="*/ 60 h 132"/>
              <a:gd name="T120" fmla="*/ 345 w 430"/>
              <a:gd name="T121" fmla="*/ 83 h 132"/>
              <a:gd name="T122" fmla="*/ 382 w 430"/>
              <a:gd name="T123" fmla="*/ 42 h 132"/>
              <a:gd name="T124" fmla="*/ 31 w 430"/>
              <a:gd name="T125" fmla="*/ 3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0" h="132">
                <a:moveTo>
                  <a:pt x="1" y="23"/>
                </a:moveTo>
                <a:cubicBezTo>
                  <a:pt x="0" y="23"/>
                  <a:pt x="0" y="23"/>
                  <a:pt x="0" y="23"/>
                </a:cubicBezTo>
                <a:cubicBezTo>
                  <a:pt x="0" y="23"/>
                  <a:pt x="1" y="24"/>
                  <a:pt x="1" y="24"/>
                </a:cubicBezTo>
                <a:cubicBezTo>
                  <a:pt x="1" y="24"/>
                  <a:pt x="1" y="23"/>
                  <a:pt x="1" y="23"/>
                </a:cubicBezTo>
                <a:close/>
                <a:moveTo>
                  <a:pt x="1" y="48"/>
                </a:moveTo>
                <a:cubicBezTo>
                  <a:pt x="1" y="49"/>
                  <a:pt x="2" y="49"/>
                  <a:pt x="2" y="50"/>
                </a:cubicBezTo>
                <a:cubicBezTo>
                  <a:pt x="2" y="49"/>
                  <a:pt x="2" y="48"/>
                  <a:pt x="1" y="48"/>
                </a:cubicBezTo>
                <a:close/>
                <a:moveTo>
                  <a:pt x="3" y="53"/>
                </a:moveTo>
                <a:cubicBezTo>
                  <a:pt x="3" y="54"/>
                  <a:pt x="3" y="54"/>
                  <a:pt x="3" y="54"/>
                </a:cubicBezTo>
                <a:cubicBezTo>
                  <a:pt x="3" y="54"/>
                  <a:pt x="4" y="54"/>
                  <a:pt x="4" y="54"/>
                </a:cubicBezTo>
                <a:cubicBezTo>
                  <a:pt x="4" y="54"/>
                  <a:pt x="4" y="54"/>
                  <a:pt x="3" y="53"/>
                </a:cubicBezTo>
                <a:close/>
                <a:moveTo>
                  <a:pt x="4" y="51"/>
                </a:moveTo>
                <a:cubicBezTo>
                  <a:pt x="4" y="51"/>
                  <a:pt x="3" y="51"/>
                  <a:pt x="3" y="51"/>
                </a:cubicBezTo>
                <a:cubicBezTo>
                  <a:pt x="4" y="51"/>
                  <a:pt x="4" y="53"/>
                  <a:pt x="5" y="52"/>
                </a:cubicBezTo>
                <a:cubicBezTo>
                  <a:pt x="5" y="52"/>
                  <a:pt x="4" y="51"/>
                  <a:pt x="4" y="51"/>
                </a:cubicBezTo>
                <a:close/>
                <a:moveTo>
                  <a:pt x="5" y="39"/>
                </a:moveTo>
                <a:cubicBezTo>
                  <a:pt x="5" y="39"/>
                  <a:pt x="5" y="38"/>
                  <a:pt x="5" y="38"/>
                </a:cubicBezTo>
                <a:cubicBezTo>
                  <a:pt x="4" y="38"/>
                  <a:pt x="5" y="39"/>
                  <a:pt x="5" y="39"/>
                </a:cubicBezTo>
                <a:close/>
                <a:moveTo>
                  <a:pt x="5" y="35"/>
                </a:moveTo>
                <a:cubicBezTo>
                  <a:pt x="5" y="35"/>
                  <a:pt x="6" y="35"/>
                  <a:pt x="6" y="35"/>
                </a:cubicBezTo>
                <a:cubicBezTo>
                  <a:pt x="6" y="35"/>
                  <a:pt x="6" y="35"/>
                  <a:pt x="6" y="35"/>
                </a:cubicBezTo>
                <a:lnTo>
                  <a:pt x="5" y="35"/>
                </a:lnTo>
                <a:close/>
                <a:moveTo>
                  <a:pt x="9" y="49"/>
                </a:moveTo>
                <a:cubicBezTo>
                  <a:pt x="8" y="47"/>
                  <a:pt x="7" y="45"/>
                  <a:pt x="5" y="45"/>
                </a:cubicBezTo>
                <a:cubicBezTo>
                  <a:pt x="6" y="46"/>
                  <a:pt x="8" y="48"/>
                  <a:pt x="9" y="49"/>
                </a:cubicBezTo>
                <a:close/>
                <a:moveTo>
                  <a:pt x="6" y="62"/>
                </a:moveTo>
                <a:cubicBezTo>
                  <a:pt x="5" y="63"/>
                  <a:pt x="6" y="63"/>
                  <a:pt x="7" y="63"/>
                </a:cubicBezTo>
                <a:cubicBezTo>
                  <a:pt x="6" y="63"/>
                  <a:pt x="6" y="62"/>
                  <a:pt x="6" y="62"/>
                </a:cubicBezTo>
                <a:close/>
                <a:moveTo>
                  <a:pt x="7" y="45"/>
                </a:moveTo>
                <a:cubicBezTo>
                  <a:pt x="7" y="45"/>
                  <a:pt x="8" y="45"/>
                  <a:pt x="8" y="45"/>
                </a:cubicBezTo>
                <a:cubicBezTo>
                  <a:pt x="8" y="44"/>
                  <a:pt x="7" y="44"/>
                  <a:pt x="8" y="44"/>
                </a:cubicBezTo>
                <a:cubicBezTo>
                  <a:pt x="7" y="44"/>
                  <a:pt x="6" y="43"/>
                  <a:pt x="6" y="43"/>
                </a:cubicBezTo>
                <a:cubicBezTo>
                  <a:pt x="6" y="44"/>
                  <a:pt x="6" y="45"/>
                  <a:pt x="7" y="45"/>
                </a:cubicBezTo>
                <a:close/>
                <a:moveTo>
                  <a:pt x="7" y="41"/>
                </a:moveTo>
                <a:cubicBezTo>
                  <a:pt x="7" y="41"/>
                  <a:pt x="6" y="41"/>
                  <a:pt x="6" y="40"/>
                </a:cubicBezTo>
                <a:cubicBezTo>
                  <a:pt x="6" y="41"/>
                  <a:pt x="6" y="42"/>
                  <a:pt x="7" y="41"/>
                </a:cubicBezTo>
                <a:close/>
                <a:moveTo>
                  <a:pt x="6" y="54"/>
                </a:moveTo>
                <a:cubicBezTo>
                  <a:pt x="6" y="55"/>
                  <a:pt x="7" y="57"/>
                  <a:pt x="8" y="57"/>
                </a:cubicBezTo>
                <a:cubicBezTo>
                  <a:pt x="7" y="56"/>
                  <a:pt x="7" y="55"/>
                  <a:pt x="6" y="54"/>
                </a:cubicBezTo>
                <a:close/>
                <a:moveTo>
                  <a:pt x="7" y="38"/>
                </a:moveTo>
                <a:cubicBezTo>
                  <a:pt x="7" y="38"/>
                  <a:pt x="6" y="38"/>
                  <a:pt x="7" y="38"/>
                </a:cubicBezTo>
                <a:cubicBezTo>
                  <a:pt x="7" y="38"/>
                  <a:pt x="7" y="39"/>
                  <a:pt x="7" y="39"/>
                </a:cubicBezTo>
                <a:cubicBezTo>
                  <a:pt x="7" y="38"/>
                  <a:pt x="7" y="38"/>
                  <a:pt x="7" y="38"/>
                </a:cubicBezTo>
                <a:close/>
                <a:moveTo>
                  <a:pt x="7" y="51"/>
                </a:moveTo>
                <a:cubicBezTo>
                  <a:pt x="7" y="51"/>
                  <a:pt x="7" y="51"/>
                  <a:pt x="7" y="52"/>
                </a:cubicBezTo>
                <a:cubicBezTo>
                  <a:pt x="7" y="52"/>
                  <a:pt x="7" y="52"/>
                  <a:pt x="8" y="52"/>
                </a:cubicBezTo>
                <a:cubicBezTo>
                  <a:pt x="8" y="51"/>
                  <a:pt x="8" y="51"/>
                  <a:pt x="7" y="51"/>
                </a:cubicBezTo>
                <a:close/>
                <a:moveTo>
                  <a:pt x="7" y="57"/>
                </a:moveTo>
                <a:cubicBezTo>
                  <a:pt x="8" y="59"/>
                  <a:pt x="10" y="60"/>
                  <a:pt x="11" y="61"/>
                </a:cubicBezTo>
                <a:cubicBezTo>
                  <a:pt x="10" y="59"/>
                  <a:pt x="8" y="59"/>
                  <a:pt x="7" y="57"/>
                </a:cubicBezTo>
                <a:close/>
                <a:moveTo>
                  <a:pt x="8" y="54"/>
                </a:moveTo>
                <a:cubicBezTo>
                  <a:pt x="8" y="53"/>
                  <a:pt x="7" y="53"/>
                  <a:pt x="7" y="53"/>
                </a:cubicBezTo>
                <a:cubicBezTo>
                  <a:pt x="7" y="53"/>
                  <a:pt x="7" y="54"/>
                  <a:pt x="8" y="54"/>
                </a:cubicBezTo>
                <a:close/>
                <a:moveTo>
                  <a:pt x="9" y="28"/>
                </a:moveTo>
                <a:cubicBezTo>
                  <a:pt x="9" y="27"/>
                  <a:pt x="8" y="27"/>
                  <a:pt x="9" y="26"/>
                </a:cubicBezTo>
                <a:cubicBezTo>
                  <a:pt x="8" y="27"/>
                  <a:pt x="8" y="26"/>
                  <a:pt x="7" y="26"/>
                </a:cubicBezTo>
                <a:cubicBezTo>
                  <a:pt x="8" y="27"/>
                  <a:pt x="8" y="28"/>
                  <a:pt x="9" y="28"/>
                </a:cubicBezTo>
                <a:close/>
                <a:moveTo>
                  <a:pt x="8" y="42"/>
                </a:moveTo>
                <a:cubicBezTo>
                  <a:pt x="8" y="42"/>
                  <a:pt x="8" y="42"/>
                  <a:pt x="8" y="42"/>
                </a:cubicBezTo>
                <a:cubicBezTo>
                  <a:pt x="8" y="42"/>
                  <a:pt x="8" y="42"/>
                  <a:pt x="8" y="42"/>
                </a:cubicBezTo>
                <a:cubicBezTo>
                  <a:pt x="8" y="43"/>
                  <a:pt x="8" y="42"/>
                  <a:pt x="8" y="42"/>
                </a:cubicBezTo>
                <a:close/>
                <a:moveTo>
                  <a:pt x="13" y="29"/>
                </a:moveTo>
                <a:cubicBezTo>
                  <a:pt x="12" y="28"/>
                  <a:pt x="13" y="29"/>
                  <a:pt x="13" y="28"/>
                </a:cubicBezTo>
                <a:cubicBezTo>
                  <a:pt x="12" y="28"/>
                  <a:pt x="11" y="27"/>
                  <a:pt x="11" y="26"/>
                </a:cubicBezTo>
                <a:cubicBezTo>
                  <a:pt x="10" y="26"/>
                  <a:pt x="10" y="26"/>
                  <a:pt x="9" y="26"/>
                </a:cubicBezTo>
                <a:cubicBezTo>
                  <a:pt x="11" y="27"/>
                  <a:pt x="11" y="28"/>
                  <a:pt x="13" y="29"/>
                </a:cubicBezTo>
                <a:close/>
                <a:moveTo>
                  <a:pt x="10" y="28"/>
                </a:moveTo>
                <a:cubicBezTo>
                  <a:pt x="10" y="28"/>
                  <a:pt x="10" y="28"/>
                  <a:pt x="10" y="28"/>
                </a:cubicBezTo>
                <a:cubicBezTo>
                  <a:pt x="10" y="28"/>
                  <a:pt x="10" y="28"/>
                  <a:pt x="10" y="28"/>
                </a:cubicBezTo>
                <a:cubicBezTo>
                  <a:pt x="10" y="28"/>
                  <a:pt x="10" y="28"/>
                  <a:pt x="10" y="28"/>
                </a:cubicBezTo>
                <a:close/>
                <a:moveTo>
                  <a:pt x="10" y="42"/>
                </a:moveTo>
                <a:cubicBezTo>
                  <a:pt x="11" y="42"/>
                  <a:pt x="11" y="42"/>
                  <a:pt x="12" y="43"/>
                </a:cubicBezTo>
                <a:cubicBezTo>
                  <a:pt x="12" y="42"/>
                  <a:pt x="11" y="42"/>
                  <a:pt x="11" y="41"/>
                </a:cubicBezTo>
                <a:cubicBezTo>
                  <a:pt x="10" y="41"/>
                  <a:pt x="10" y="42"/>
                  <a:pt x="10" y="42"/>
                </a:cubicBezTo>
                <a:close/>
                <a:moveTo>
                  <a:pt x="11" y="18"/>
                </a:moveTo>
                <a:cubicBezTo>
                  <a:pt x="11" y="17"/>
                  <a:pt x="12" y="17"/>
                  <a:pt x="12" y="17"/>
                </a:cubicBezTo>
                <a:cubicBezTo>
                  <a:pt x="11" y="17"/>
                  <a:pt x="11" y="16"/>
                  <a:pt x="11" y="16"/>
                </a:cubicBezTo>
                <a:cubicBezTo>
                  <a:pt x="10" y="16"/>
                  <a:pt x="11" y="17"/>
                  <a:pt x="11" y="18"/>
                </a:cubicBezTo>
                <a:close/>
                <a:moveTo>
                  <a:pt x="12" y="38"/>
                </a:moveTo>
                <a:cubicBezTo>
                  <a:pt x="11" y="38"/>
                  <a:pt x="11" y="38"/>
                  <a:pt x="11" y="38"/>
                </a:cubicBezTo>
                <a:cubicBezTo>
                  <a:pt x="11" y="38"/>
                  <a:pt x="11" y="39"/>
                  <a:pt x="12" y="38"/>
                </a:cubicBezTo>
                <a:close/>
                <a:moveTo>
                  <a:pt x="12" y="32"/>
                </a:moveTo>
                <a:cubicBezTo>
                  <a:pt x="13" y="33"/>
                  <a:pt x="12" y="32"/>
                  <a:pt x="12" y="33"/>
                </a:cubicBezTo>
                <a:cubicBezTo>
                  <a:pt x="12" y="33"/>
                  <a:pt x="12" y="33"/>
                  <a:pt x="12" y="33"/>
                </a:cubicBezTo>
                <a:cubicBezTo>
                  <a:pt x="12" y="33"/>
                  <a:pt x="12" y="33"/>
                  <a:pt x="12" y="33"/>
                </a:cubicBezTo>
                <a:cubicBezTo>
                  <a:pt x="13" y="32"/>
                  <a:pt x="14" y="35"/>
                  <a:pt x="14" y="34"/>
                </a:cubicBezTo>
                <a:cubicBezTo>
                  <a:pt x="14" y="33"/>
                  <a:pt x="13" y="32"/>
                  <a:pt x="12" y="32"/>
                </a:cubicBezTo>
                <a:close/>
                <a:moveTo>
                  <a:pt x="14" y="42"/>
                </a:moveTo>
                <a:cubicBezTo>
                  <a:pt x="13" y="41"/>
                  <a:pt x="13" y="41"/>
                  <a:pt x="12" y="40"/>
                </a:cubicBezTo>
                <a:cubicBezTo>
                  <a:pt x="12" y="41"/>
                  <a:pt x="13" y="42"/>
                  <a:pt x="14" y="42"/>
                </a:cubicBezTo>
                <a:close/>
                <a:moveTo>
                  <a:pt x="13" y="33"/>
                </a:moveTo>
                <a:cubicBezTo>
                  <a:pt x="12" y="34"/>
                  <a:pt x="13" y="35"/>
                  <a:pt x="14" y="36"/>
                </a:cubicBezTo>
                <a:cubicBezTo>
                  <a:pt x="14" y="35"/>
                  <a:pt x="14" y="34"/>
                  <a:pt x="13" y="33"/>
                </a:cubicBezTo>
                <a:close/>
                <a:moveTo>
                  <a:pt x="16" y="61"/>
                </a:moveTo>
                <a:cubicBezTo>
                  <a:pt x="15" y="60"/>
                  <a:pt x="14" y="59"/>
                  <a:pt x="13" y="59"/>
                </a:cubicBezTo>
                <a:cubicBezTo>
                  <a:pt x="13" y="59"/>
                  <a:pt x="13" y="59"/>
                  <a:pt x="13" y="60"/>
                </a:cubicBezTo>
                <a:cubicBezTo>
                  <a:pt x="15" y="60"/>
                  <a:pt x="14" y="61"/>
                  <a:pt x="15" y="62"/>
                </a:cubicBezTo>
                <a:cubicBezTo>
                  <a:pt x="15" y="61"/>
                  <a:pt x="15" y="61"/>
                  <a:pt x="16" y="61"/>
                </a:cubicBezTo>
                <a:close/>
                <a:moveTo>
                  <a:pt x="13" y="52"/>
                </a:moveTo>
                <a:cubicBezTo>
                  <a:pt x="13" y="53"/>
                  <a:pt x="14" y="54"/>
                  <a:pt x="14" y="54"/>
                </a:cubicBezTo>
                <a:cubicBezTo>
                  <a:pt x="14" y="54"/>
                  <a:pt x="14" y="52"/>
                  <a:pt x="13" y="52"/>
                </a:cubicBezTo>
                <a:close/>
                <a:moveTo>
                  <a:pt x="13" y="38"/>
                </a:moveTo>
                <a:cubicBezTo>
                  <a:pt x="13" y="38"/>
                  <a:pt x="13" y="38"/>
                  <a:pt x="13" y="38"/>
                </a:cubicBezTo>
                <a:cubicBezTo>
                  <a:pt x="13" y="38"/>
                  <a:pt x="13" y="37"/>
                  <a:pt x="13" y="38"/>
                </a:cubicBezTo>
                <a:close/>
                <a:moveTo>
                  <a:pt x="15" y="33"/>
                </a:moveTo>
                <a:cubicBezTo>
                  <a:pt x="14" y="32"/>
                  <a:pt x="14" y="31"/>
                  <a:pt x="13" y="31"/>
                </a:cubicBezTo>
                <a:cubicBezTo>
                  <a:pt x="13" y="32"/>
                  <a:pt x="14" y="32"/>
                  <a:pt x="15" y="33"/>
                </a:cubicBezTo>
                <a:close/>
                <a:moveTo>
                  <a:pt x="14" y="30"/>
                </a:moveTo>
                <a:cubicBezTo>
                  <a:pt x="14" y="29"/>
                  <a:pt x="14" y="29"/>
                  <a:pt x="14" y="29"/>
                </a:cubicBezTo>
                <a:cubicBezTo>
                  <a:pt x="14" y="29"/>
                  <a:pt x="14" y="30"/>
                  <a:pt x="14" y="30"/>
                </a:cubicBezTo>
                <a:cubicBezTo>
                  <a:pt x="14" y="30"/>
                  <a:pt x="14" y="30"/>
                  <a:pt x="14" y="30"/>
                </a:cubicBezTo>
                <a:close/>
                <a:moveTo>
                  <a:pt x="15" y="52"/>
                </a:moveTo>
                <a:cubicBezTo>
                  <a:pt x="15" y="51"/>
                  <a:pt x="15" y="50"/>
                  <a:pt x="14" y="50"/>
                </a:cubicBezTo>
                <a:cubicBezTo>
                  <a:pt x="14" y="50"/>
                  <a:pt x="14" y="50"/>
                  <a:pt x="14" y="51"/>
                </a:cubicBezTo>
                <a:cubicBezTo>
                  <a:pt x="14" y="51"/>
                  <a:pt x="14" y="52"/>
                  <a:pt x="15" y="52"/>
                </a:cubicBezTo>
                <a:close/>
                <a:moveTo>
                  <a:pt x="17" y="42"/>
                </a:moveTo>
                <a:cubicBezTo>
                  <a:pt x="16" y="42"/>
                  <a:pt x="16" y="41"/>
                  <a:pt x="16" y="41"/>
                </a:cubicBezTo>
                <a:cubicBezTo>
                  <a:pt x="15" y="41"/>
                  <a:pt x="15" y="41"/>
                  <a:pt x="14" y="41"/>
                </a:cubicBezTo>
                <a:cubicBezTo>
                  <a:pt x="14" y="42"/>
                  <a:pt x="16" y="43"/>
                  <a:pt x="17" y="42"/>
                </a:cubicBezTo>
                <a:close/>
                <a:moveTo>
                  <a:pt x="16" y="29"/>
                </a:moveTo>
                <a:cubicBezTo>
                  <a:pt x="16" y="29"/>
                  <a:pt x="16" y="29"/>
                  <a:pt x="16" y="28"/>
                </a:cubicBezTo>
                <a:cubicBezTo>
                  <a:pt x="15" y="28"/>
                  <a:pt x="15" y="29"/>
                  <a:pt x="15" y="29"/>
                </a:cubicBezTo>
                <a:cubicBezTo>
                  <a:pt x="16" y="29"/>
                  <a:pt x="16" y="30"/>
                  <a:pt x="16" y="29"/>
                </a:cubicBezTo>
                <a:close/>
                <a:moveTo>
                  <a:pt x="16" y="24"/>
                </a:moveTo>
                <a:cubicBezTo>
                  <a:pt x="17" y="24"/>
                  <a:pt x="18" y="26"/>
                  <a:pt x="19" y="25"/>
                </a:cubicBezTo>
                <a:cubicBezTo>
                  <a:pt x="18" y="24"/>
                  <a:pt x="17" y="22"/>
                  <a:pt x="15" y="21"/>
                </a:cubicBezTo>
                <a:cubicBezTo>
                  <a:pt x="14" y="22"/>
                  <a:pt x="17" y="23"/>
                  <a:pt x="16" y="24"/>
                </a:cubicBezTo>
                <a:close/>
                <a:moveTo>
                  <a:pt x="16" y="66"/>
                </a:moveTo>
                <a:cubicBezTo>
                  <a:pt x="16" y="66"/>
                  <a:pt x="16" y="66"/>
                  <a:pt x="17" y="66"/>
                </a:cubicBezTo>
                <a:cubicBezTo>
                  <a:pt x="17" y="66"/>
                  <a:pt x="16" y="66"/>
                  <a:pt x="16" y="66"/>
                </a:cubicBezTo>
                <a:close/>
                <a:moveTo>
                  <a:pt x="17" y="57"/>
                </a:moveTo>
                <a:cubicBezTo>
                  <a:pt x="18" y="57"/>
                  <a:pt x="18" y="58"/>
                  <a:pt x="19" y="57"/>
                </a:cubicBezTo>
                <a:cubicBezTo>
                  <a:pt x="18" y="57"/>
                  <a:pt x="18" y="56"/>
                  <a:pt x="17" y="57"/>
                </a:cubicBezTo>
                <a:close/>
                <a:moveTo>
                  <a:pt x="20" y="54"/>
                </a:moveTo>
                <a:cubicBezTo>
                  <a:pt x="19" y="54"/>
                  <a:pt x="19" y="53"/>
                  <a:pt x="18" y="52"/>
                </a:cubicBezTo>
                <a:cubicBezTo>
                  <a:pt x="17" y="52"/>
                  <a:pt x="19" y="55"/>
                  <a:pt x="20" y="54"/>
                </a:cubicBezTo>
                <a:close/>
                <a:moveTo>
                  <a:pt x="18" y="73"/>
                </a:moveTo>
                <a:cubicBezTo>
                  <a:pt x="19" y="73"/>
                  <a:pt x="19" y="74"/>
                  <a:pt x="19" y="73"/>
                </a:cubicBezTo>
                <a:cubicBezTo>
                  <a:pt x="19" y="73"/>
                  <a:pt x="19" y="73"/>
                  <a:pt x="19" y="73"/>
                </a:cubicBezTo>
                <a:cubicBezTo>
                  <a:pt x="19" y="73"/>
                  <a:pt x="18" y="73"/>
                  <a:pt x="18" y="73"/>
                </a:cubicBezTo>
                <a:close/>
                <a:moveTo>
                  <a:pt x="19" y="24"/>
                </a:moveTo>
                <a:cubicBezTo>
                  <a:pt x="19" y="23"/>
                  <a:pt x="19" y="23"/>
                  <a:pt x="18" y="23"/>
                </a:cubicBezTo>
                <a:cubicBezTo>
                  <a:pt x="18" y="23"/>
                  <a:pt x="19" y="24"/>
                  <a:pt x="19" y="24"/>
                </a:cubicBezTo>
                <a:close/>
                <a:moveTo>
                  <a:pt x="20" y="59"/>
                </a:moveTo>
                <a:cubicBezTo>
                  <a:pt x="20" y="58"/>
                  <a:pt x="20" y="58"/>
                  <a:pt x="19" y="58"/>
                </a:cubicBezTo>
                <a:cubicBezTo>
                  <a:pt x="19" y="59"/>
                  <a:pt x="19" y="59"/>
                  <a:pt x="20" y="59"/>
                </a:cubicBezTo>
                <a:close/>
                <a:moveTo>
                  <a:pt x="19" y="46"/>
                </a:moveTo>
                <a:cubicBezTo>
                  <a:pt x="20" y="47"/>
                  <a:pt x="22" y="49"/>
                  <a:pt x="23" y="49"/>
                </a:cubicBezTo>
                <a:cubicBezTo>
                  <a:pt x="22" y="48"/>
                  <a:pt x="21" y="46"/>
                  <a:pt x="19" y="46"/>
                </a:cubicBezTo>
                <a:close/>
                <a:moveTo>
                  <a:pt x="21" y="55"/>
                </a:moveTo>
                <a:cubicBezTo>
                  <a:pt x="20" y="55"/>
                  <a:pt x="21" y="55"/>
                  <a:pt x="20" y="55"/>
                </a:cubicBezTo>
                <a:cubicBezTo>
                  <a:pt x="20" y="56"/>
                  <a:pt x="20" y="56"/>
                  <a:pt x="20" y="56"/>
                </a:cubicBezTo>
                <a:cubicBezTo>
                  <a:pt x="20" y="56"/>
                  <a:pt x="21" y="56"/>
                  <a:pt x="21" y="55"/>
                </a:cubicBezTo>
                <a:close/>
                <a:moveTo>
                  <a:pt x="20" y="34"/>
                </a:moveTo>
                <a:cubicBezTo>
                  <a:pt x="21" y="34"/>
                  <a:pt x="21" y="35"/>
                  <a:pt x="22" y="35"/>
                </a:cubicBezTo>
                <a:cubicBezTo>
                  <a:pt x="21" y="34"/>
                  <a:pt x="21" y="33"/>
                  <a:pt x="20" y="34"/>
                </a:cubicBezTo>
                <a:close/>
                <a:moveTo>
                  <a:pt x="22" y="24"/>
                </a:moveTo>
                <a:cubicBezTo>
                  <a:pt x="21" y="24"/>
                  <a:pt x="21" y="23"/>
                  <a:pt x="20" y="23"/>
                </a:cubicBezTo>
                <a:cubicBezTo>
                  <a:pt x="20" y="23"/>
                  <a:pt x="21" y="23"/>
                  <a:pt x="21" y="24"/>
                </a:cubicBezTo>
                <a:cubicBezTo>
                  <a:pt x="21" y="24"/>
                  <a:pt x="21" y="25"/>
                  <a:pt x="22" y="24"/>
                </a:cubicBezTo>
                <a:close/>
                <a:moveTo>
                  <a:pt x="20" y="69"/>
                </a:moveTo>
                <a:cubicBezTo>
                  <a:pt x="21" y="70"/>
                  <a:pt x="21" y="71"/>
                  <a:pt x="22" y="71"/>
                </a:cubicBezTo>
                <a:cubicBezTo>
                  <a:pt x="21" y="70"/>
                  <a:pt x="21" y="69"/>
                  <a:pt x="20" y="69"/>
                </a:cubicBezTo>
                <a:close/>
                <a:moveTo>
                  <a:pt x="20" y="19"/>
                </a:moveTo>
                <a:cubicBezTo>
                  <a:pt x="21" y="21"/>
                  <a:pt x="21" y="24"/>
                  <a:pt x="24" y="25"/>
                </a:cubicBezTo>
                <a:cubicBezTo>
                  <a:pt x="24" y="25"/>
                  <a:pt x="23" y="25"/>
                  <a:pt x="23" y="25"/>
                </a:cubicBezTo>
                <a:cubicBezTo>
                  <a:pt x="24" y="25"/>
                  <a:pt x="24" y="25"/>
                  <a:pt x="24" y="25"/>
                </a:cubicBezTo>
                <a:cubicBezTo>
                  <a:pt x="25" y="25"/>
                  <a:pt x="25" y="26"/>
                  <a:pt x="25" y="26"/>
                </a:cubicBezTo>
                <a:cubicBezTo>
                  <a:pt x="26" y="26"/>
                  <a:pt x="26" y="26"/>
                  <a:pt x="26" y="26"/>
                </a:cubicBezTo>
                <a:cubicBezTo>
                  <a:pt x="25" y="25"/>
                  <a:pt x="24" y="24"/>
                  <a:pt x="23" y="24"/>
                </a:cubicBezTo>
                <a:cubicBezTo>
                  <a:pt x="23" y="23"/>
                  <a:pt x="22" y="22"/>
                  <a:pt x="22" y="22"/>
                </a:cubicBezTo>
                <a:cubicBezTo>
                  <a:pt x="22" y="21"/>
                  <a:pt x="21" y="20"/>
                  <a:pt x="20" y="19"/>
                </a:cubicBezTo>
                <a:close/>
                <a:moveTo>
                  <a:pt x="22" y="39"/>
                </a:moveTo>
                <a:cubicBezTo>
                  <a:pt x="22" y="38"/>
                  <a:pt x="21" y="38"/>
                  <a:pt x="21" y="38"/>
                </a:cubicBezTo>
                <a:cubicBezTo>
                  <a:pt x="21" y="39"/>
                  <a:pt x="21" y="39"/>
                  <a:pt x="22" y="39"/>
                </a:cubicBezTo>
                <a:close/>
                <a:moveTo>
                  <a:pt x="23" y="50"/>
                </a:moveTo>
                <a:cubicBezTo>
                  <a:pt x="22" y="50"/>
                  <a:pt x="22" y="50"/>
                  <a:pt x="22" y="50"/>
                </a:cubicBezTo>
                <a:cubicBezTo>
                  <a:pt x="22" y="50"/>
                  <a:pt x="22" y="50"/>
                  <a:pt x="22" y="51"/>
                </a:cubicBezTo>
                <a:cubicBezTo>
                  <a:pt x="22" y="51"/>
                  <a:pt x="22" y="51"/>
                  <a:pt x="22" y="51"/>
                </a:cubicBezTo>
                <a:cubicBezTo>
                  <a:pt x="22" y="50"/>
                  <a:pt x="22" y="51"/>
                  <a:pt x="23" y="50"/>
                </a:cubicBezTo>
                <a:close/>
                <a:moveTo>
                  <a:pt x="23" y="14"/>
                </a:moveTo>
                <a:cubicBezTo>
                  <a:pt x="23" y="13"/>
                  <a:pt x="23" y="12"/>
                  <a:pt x="22" y="12"/>
                </a:cubicBezTo>
                <a:cubicBezTo>
                  <a:pt x="22" y="13"/>
                  <a:pt x="22" y="15"/>
                  <a:pt x="23" y="14"/>
                </a:cubicBezTo>
                <a:close/>
                <a:moveTo>
                  <a:pt x="25" y="38"/>
                </a:moveTo>
                <a:cubicBezTo>
                  <a:pt x="24" y="38"/>
                  <a:pt x="23" y="37"/>
                  <a:pt x="22" y="37"/>
                </a:cubicBezTo>
                <a:cubicBezTo>
                  <a:pt x="23" y="37"/>
                  <a:pt x="24" y="38"/>
                  <a:pt x="25" y="38"/>
                </a:cubicBezTo>
                <a:close/>
                <a:moveTo>
                  <a:pt x="28" y="76"/>
                </a:moveTo>
                <a:cubicBezTo>
                  <a:pt x="27" y="75"/>
                  <a:pt x="24" y="73"/>
                  <a:pt x="23" y="73"/>
                </a:cubicBezTo>
                <a:cubicBezTo>
                  <a:pt x="24" y="73"/>
                  <a:pt x="24" y="74"/>
                  <a:pt x="24" y="75"/>
                </a:cubicBezTo>
                <a:cubicBezTo>
                  <a:pt x="26" y="74"/>
                  <a:pt x="27" y="76"/>
                  <a:pt x="28" y="76"/>
                </a:cubicBezTo>
                <a:close/>
                <a:moveTo>
                  <a:pt x="23" y="12"/>
                </a:moveTo>
                <a:cubicBezTo>
                  <a:pt x="23" y="13"/>
                  <a:pt x="24" y="13"/>
                  <a:pt x="24" y="14"/>
                </a:cubicBezTo>
                <a:cubicBezTo>
                  <a:pt x="24" y="13"/>
                  <a:pt x="24" y="12"/>
                  <a:pt x="23" y="12"/>
                </a:cubicBezTo>
                <a:close/>
                <a:moveTo>
                  <a:pt x="24" y="7"/>
                </a:moveTo>
                <a:cubicBezTo>
                  <a:pt x="24" y="7"/>
                  <a:pt x="24" y="7"/>
                  <a:pt x="23" y="6"/>
                </a:cubicBezTo>
                <a:cubicBezTo>
                  <a:pt x="23" y="7"/>
                  <a:pt x="23" y="7"/>
                  <a:pt x="24" y="7"/>
                </a:cubicBezTo>
                <a:close/>
                <a:moveTo>
                  <a:pt x="24" y="40"/>
                </a:moveTo>
                <a:cubicBezTo>
                  <a:pt x="24" y="40"/>
                  <a:pt x="24" y="39"/>
                  <a:pt x="23" y="39"/>
                </a:cubicBezTo>
                <a:cubicBezTo>
                  <a:pt x="23" y="40"/>
                  <a:pt x="24" y="40"/>
                  <a:pt x="24" y="40"/>
                </a:cubicBezTo>
                <a:close/>
                <a:moveTo>
                  <a:pt x="26" y="17"/>
                </a:moveTo>
                <a:cubicBezTo>
                  <a:pt x="25" y="18"/>
                  <a:pt x="26" y="19"/>
                  <a:pt x="27" y="18"/>
                </a:cubicBezTo>
                <a:cubicBezTo>
                  <a:pt x="26" y="18"/>
                  <a:pt x="26" y="18"/>
                  <a:pt x="26" y="18"/>
                </a:cubicBezTo>
                <a:cubicBezTo>
                  <a:pt x="26" y="18"/>
                  <a:pt x="27" y="18"/>
                  <a:pt x="27" y="18"/>
                </a:cubicBezTo>
                <a:cubicBezTo>
                  <a:pt x="27" y="18"/>
                  <a:pt x="27" y="18"/>
                  <a:pt x="27" y="17"/>
                </a:cubicBezTo>
                <a:cubicBezTo>
                  <a:pt x="25" y="17"/>
                  <a:pt x="25" y="15"/>
                  <a:pt x="24" y="15"/>
                </a:cubicBezTo>
                <a:cubicBezTo>
                  <a:pt x="24" y="16"/>
                  <a:pt x="25" y="17"/>
                  <a:pt x="26" y="17"/>
                </a:cubicBezTo>
                <a:close/>
                <a:moveTo>
                  <a:pt x="28" y="73"/>
                </a:moveTo>
                <a:cubicBezTo>
                  <a:pt x="26" y="73"/>
                  <a:pt x="25" y="71"/>
                  <a:pt x="24" y="71"/>
                </a:cubicBezTo>
                <a:cubicBezTo>
                  <a:pt x="26" y="73"/>
                  <a:pt x="28" y="75"/>
                  <a:pt x="31" y="75"/>
                </a:cubicBezTo>
                <a:cubicBezTo>
                  <a:pt x="31" y="74"/>
                  <a:pt x="29" y="73"/>
                  <a:pt x="28" y="73"/>
                </a:cubicBezTo>
                <a:close/>
                <a:moveTo>
                  <a:pt x="26" y="53"/>
                </a:moveTo>
                <a:cubicBezTo>
                  <a:pt x="26" y="52"/>
                  <a:pt x="25" y="52"/>
                  <a:pt x="25" y="52"/>
                </a:cubicBezTo>
                <a:cubicBezTo>
                  <a:pt x="25" y="52"/>
                  <a:pt x="25" y="53"/>
                  <a:pt x="26" y="53"/>
                </a:cubicBezTo>
                <a:close/>
                <a:moveTo>
                  <a:pt x="25" y="78"/>
                </a:moveTo>
                <a:cubicBezTo>
                  <a:pt x="25" y="79"/>
                  <a:pt x="25" y="79"/>
                  <a:pt x="27" y="79"/>
                </a:cubicBezTo>
                <a:cubicBezTo>
                  <a:pt x="26" y="79"/>
                  <a:pt x="26" y="78"/>
                  <a:pt x="25" y="78"/>
                </a:cubicBezTo>
                <a:close/>
                <a:moveTo>
                  <a:pt x="26" y="47"/>
                </a:moveTo>
                <a:cubicBezTo>
                  <a:pt x="26" y="47"/>
                  <a:pt x="26" y="47"/>
                  <a:pt x="26" y="48"/>
                </a:cubicBezTo>
                <a:cubicBezTo>
                  <a:pt x="26" y="48"/>
                  <a:pt x="26" y="48"/>
                  <a:pt x="26" y="48"/>
                </a:cubicBezTo>
                <a:cubicBezTo>
                  <a:pt x="26" y="47"/>
                  <a:pt x="26" y="47"/>
                  <a:pt x="26" y="47"/>
                </a:cubicBezTo>
                <a:close/>
                <a:moveTo>
                  <a:pt x="26" y="16"/>
                </a:moveTo>
                <a:cubicBezTo>
                  <a:pt x="26" y="16"/>
                  <a:pt x="26" y="15"/>
                  <a:pt x="27" y="15"/>
                </a:cubicBezTo>
                <a:cubicBezTo>
                  <a:pt x="27" y="16"/>
                  <a:pt x="27" y="15"/>
                  <a:pt x="27" y="15"/>
                </a:cubicBezTo>
                <a:cubicBezTo>
                  <a:pt x="28" y="16"/>
                  <a:pt x="28" y="16"/>
                  <a:pt x="28" y="16"/>
                </a:cubicBezTo>
                <a:cubicBezTo>
                  <a:pt x="28" y="16"/>
                  <a:pt x="29" y="17"/>
                  <a:pt x="29" y="16"/>
                </a:cubicBezTo>
                <a:cubicBezTo>
                  <a:pt x="28" y="15"/>
                  <a:pt x="27" y="14"/>
                  <a:pt x="27" y="14"/>
                </a:cubicBezTo>
                <a:cubicBezTo>
                  <a:pt x="26" y="14"/>
                  <a:pt x="25" y="15"/>
                  <a:pt x="26" y="16"/>
                </a:cubicBezTo>
                <a:close/>
                <a:moveTo>
                  <a:pt x="26" y="44"/>
                </a:moveTo>
                <a:cubicBezTo>
                  <a:pt x="26" y="44"/>
                  <a:pt x="27" y="45"/>
                  <a:pt x="27" y="44"/>
                </a:cubicBezTo>
                <a:cubicBezTo>
                  <a:pt x="27" y="44"/>
                  <a:pt x="27" y="44"/>
                  <a:pt x="26" y="44"/>
                </a:cubicBezTo>
                <a:close/>
                <a:moveTo>
                  <a:pt x="27" y="42"/>
                </a:moveTo>
                <a:cubicBezTo>
                  <a:pt x="27" y="43"/>
                  <a:pt x="28" y="43"/>
                  <a:pt x="28" y="43"/>
                </a:cubicBezTo>
                <a:cubicBezTo>
                  <a:pt x="28" y="43"/>
                  <a:pt x="27" y="42"/>
                  <a:pt x="27" y="42"/>
                </a:cubicBezTo>
                <a:close/>
                <a:moveTo>
                  <a:pt x="28" y="24"/>
                </a:moveTo>
                <a:cubicBezTo>
                  <a:pt x="28" y="23"/>
                  <a:pt x="27" y="23"/>
                  <a:pt x="27" y="23"/>
                </a:cubicBezTo>
                <a:cubicBezTo>
                  <a:pt x="27" y="24"/>
                  <a:pt x="28" y="24"/>
                  <a:pt x="28" y="24"/>
                </a:cubicBezTo>
                <a:close/>
                <a:moveTo>
                  <a:pt x="27" y="59"/>
                </a:moveTo>
                <a:cubicBezTo>
                  <a:pt x="28" y="59"/>
                  <a:pt x="28" y="59"/>
                  <a:pt x="28" y="59"/>
                </a:cubicBezTo>
                <a:cubicBezTo>
                  <a:pt x="28" y="58"/>
                  <a:pt x="27" y="58"/>
                  <a:pt x="27" y="59"/>
                </a:cubicBezTo>
                <a:close/>
                <a:moveTo>
                  <a:pt x="31" y="16"/>
                </a:moveTo>
                <a:cubicBezTo>
                  <a:pt x="30" y="14"/>
                  <a:pt x="28" y="13"/>
                  <a:pt x="28" y="12"/>
                </a:cubicBezTo>
                <a:cubicBezTo>
                  <a:pt x="28" y="12"/>
                  <a:pt x="27" y="12"/>
                  <a:pt x="27" y="12"/>
                </a:cubicBezTo>
                <a:cubicBezTo>
                  <a:pt x="28" y="13"/>
                  <a:pt x="29" y="15"/>
                  <a:pt x="31" y="16"/>
                </a:cubicBezTo>
                <a:close/>
                <a:moveTo>
                  <a:pt x="28" y="25"/>
                </a:moveTo>
                <a:cubicBezTo>
                  <a:pt x="28" y="26"/>
                  <a:pt x="29" y="27"/>
                  <a:pt x="30" y="28"/>
                </a:cubicBezTo>
                <a:cubicBezTo>
                  <a:pt x="30" y="27"/>
                  <a:pt x="30" y="27"/>
                  <a:pt x="30" y="27"/>
                </a:cubicBezTo>
                <a:cubicBezTo>
                  <a:pt x="29" y="26"/>
                  <a:pt x="29" y="25"/>
                  <a:pt x="28" y="25"/>
                </a:cubicBezTo>
                <a:close/>
                <a:moveTo>
                  <a:pt x="28" y="56"/>
                </a:moveTo>
                <a:cubicBezTo>
                  <a:pt x="28" y="56"/>
                  <a:pt x="29" y="57"/>
                  <a:pt x="29" y="56"/>
                </a:cubicBezTo>
                <a:cubicBezTo>
                  <a:pt x="29" y="56"/>
                  <a:pt x="29" y="56"/>
                  <a:pt x="29" y="56"/>
                </a:cubicBezTo>
                <a:cubicBezTo>
                  <a:pt x="28" y="56"/>
                  <a:pt x="28" y="56"/>
                  <a:pt x="28" y="56"/>
                </a:cubicBezTo>
                <a:close/>
                <a:moveTo>
                  <a:pt x="28" y="39"/>
                </a:moveTo>
                <a:cubicBezTo>
                  <a:pt x="28" y="39"/>
                  <a:pt x="28" y="39"/>
                  <a:pt x="28" y="39"/>
                </a:cubicBezTo>
                <a:cubicBezTo>
                  <a:pt x="28" y="40"/>
                  <a:pt x="29" y="40"/>
                  <a:pt x="29" y="39"/>
                </a:cubicBezTo>
                <a:cubicBezTo>
                  <a:pt x="29" y="39"/>
                  <a:pt x="28" y="39"/>
                  <a:pt x="28" y="39"/>
                </a:cubicBezTo>
                <a:close/>
                <a:moveTo>
                  <a:pt x="28" y="19"/>
                </a:moveTo>
                <a:cubicBezTo>
                  <a:pt x="28" y="19"/>
                  <a:pt x="28" y="18"/>
                  <a:pt x="28" y="18"/>
                </a:cubicBezTo>
                <a:cubicBezTo>
                  <a:pt x="28" y="18"/>
                  <a:pt x="28" y="19"/>
                  <a:pt x="28" y="19"/>
                </a:cubicBezTo>
                <a:close/>
                <a:moveTo>
                  <a:pt x="28" y="41"/>
                </a:moveTo>
                <a:cubicBezTo>
                  <a:pt x="28" y="41"/>
                  <a:pt x="29" y="42"/>
                  <a:pt x="29" y="42"/>
                </a:cubicBezTo>
                <a:cubicBezTo>
                  <a:pt x="29" y="41"/>
                  <a:pt x="29" y="41"/>
                  <a:pt x="29" y="41"/>
                </a:cubicBezTo>
                <a:cubicBezTo>
                  <a:pt x="29" y="41"/>
                  <a:pt x="28" y="40"/>
                  <a:pt x="28" y="41"/>
                </a:cubicBezTo>
                <a:close/>
                <a:moveTo>
                  <a:pt x="28" y="8"/>
                </a:moveTo>
                <a:cubicBezTo>
                  <a:pt x="29" y="10"/>
                  <a:pt x="31" y="11"/>
                  <a:pt x="32" y="12"/>
                </a:cubicBezTo>
                <a:cubicBezTo>
                  <a:pt x="33" y="12"/>
                  <a:pt x="33" y="13"/>
                  <a:pt x="33" y="12"/>
                </a:cubicBezTo>
                <a:cubicBezTo>
                  <a:pt x="32" y="11"/>
                  <a:pt x="30" y="9"/>
                  <a:pt x="28" y="8"/>
                </a:cubicBezTo>
                <a:cubicBezTo>
                  <a:pt x="28" y="8"/>
                  <a:pt x="28" y="8"/>
                  <a:pt x="28" y="8"/>
                </a:cubicBezTo>
                <a:close/>
                <a:moveTo>
                  <a:pt x="30" y="8"/>
                </a:moveTo>
                <a:cubicBezTo>
                  <a:pt x="30" y="7"/>
                  <a:pt x="30" y="7"/>
                  <a:pt x="30" y="7"/>
                </a:cubicBezTo>
                <a:cubicBezTo>
                  <a:pt x="30" y="7"/>
                  <a:pt x="29" y="7"/>
                  <a:pt x="29" y="7"/>
                </a:cubicBezTo>
                <a:cubicBezTo>
                  <a:pt x="29" y="7"/>
                  <a:pt x="29" y="7"/>
                  <a:pt x="29" y="8"/>
                </a:cubicBezTo>
                <a:cubicBezTo>
                  <a:pt x="29" y="8"/>
                  <a:pt x="30" y="8"/>
                  <a:pt x="30" y="8"/>
                </a:cubicBezTo>
                <a:close/>
                <a:moveTo>
                  <a:pt x="29" y="25"/>
                </a:moveTo>
                <a:cubicBezTo>
                  <a:pt x="30" y="25"/>
                  <a:pt x="30" y="25"/>
                  <a:pt x="30" y="25"/>
                </a:cubicBezTo>
                <a:cubicBezTo>
                  <a:pt x="30" y="24"/>
                  <a:pt x="29" y="25"/>
                  <a:pt x="29" y="25"/>
                </a:cubicBezTo>
                <a:close/>
                <a:moveTo>
                  <a:pt x="30" y="31"/>
                </a:moveTo>
                <a:cubicBezTo>
                  <a:pt x="31" y="31"/>
                  <a:pt x="31" y="32"/>
                  <a:pt x="30" y="32"/>
                </a:cubicBezTo>
                <a:cubicBezTo>
                  <a:pt x="31" y="33"/>
                  <a:pt x="32" y="33"/>
                  <a:pt x="33" y="34"/>
                </a:cubicBezTo>
                <a:cubicBezTo>
                  <a:pt x="33" y="33"/>
                  <a:pt x="31" y="31"/>
                  <a:pt x="30" y="31"/>
                </a:cubicBezTo>
                <a:close/>
                <a:moveTo>
                  <a:pt x="31" y="18"/>
                </a:moveTo>
                <a:cubicBezTo>
                  <a:pt x="31" y="18"/>
                  <a:pt x="31" y="19"/>
                  <a:pt x="32" y="19"/>
                </a:cubicBezTo>
                <a:cubicBezTo>
                  <a:pt x="32" y="18"/>
                  <a:pt x="31" y="18"/>
                  <a:pt x="31" y="18"/>
                </a:cubicBezTo>
                <a:close/>
                <a:moveTo>
                  <a:pt x="33" y="10"/>
                </a:moveTo>
                <a:cubicBezTo>
                  <a:pt x="33" y="10"/>
                  <a:pt x="32" y="10"/>
                  <a:pt x="32" y="9"/>
                </a:cubicBezTo>
                <a:cubicBezTo>
                  <a:pt x="31" y="9"/>
                  <a:pt x="32" y="11"/>
                  <a:pt x="33" y="10"/>
                </a:cubicBezTo>
                <a:close/>
                <a:moveTo>
                  <a:pt x="32" y="64"/>
                </a:moveTo>
                <a:cubicBezTo>
                  <a:pt x="33" y="65"/>
                  <a:pt x="35" y="67"/>
                  <a:pt x="36" y="67"/>
                </a:cubicBezTo>
                <a:cubicBezTo>
                  <a:pt x="35" y="66"/>
                  <a:pt x="34" y="64"/>
                  <a:pt x="32" y="64"/>
                </a:cubicBezTo>
                <a:close/>
                <a:moveTo>
                  <a:pt x="34" y="3"/>
                </a:moveTo>
                <a:cubicBezTo>
                  <a:pt x="34" y="2"/>
                  <a:pt x="34" y="2"/>
                  <a:pt x="34" y="1"/>
                </a:cubicBezTo>
                <a:cubicBezTo>
                  <a:pt x="33" y="1"/>
                  <a:pt x="34" y="3"/>
                  <a:pt x="34" y="3"/>
                </a:cubicBezTo>
                <a:close/>
                <a:moveTo>
                  <a:pt x="34" y="13"/>
                </a:moveTo>
                <a:cubicBezTo>
                  <a:pt x="34" y="13"/>
                  <a:pt x="35" y="14"/>
                  <a:pt x="35" y="14"/>
                </a:cubicBezTo>
                <a:cubicBezTo>
                  <a:pt x="34" y="14"/>
                  <a:pt x="34" y="12"/>
                  <a:pt x="34" y="13"/>
                </a:cubicBezTo>
                <a:close/>
                <a:moveTo>
                  <a:pt x="39" y="11"/>
                </a:moveTo>
                <a:cubicBezTo>
                  <a:pt x="39" y="10"/>
                  <a:pt x="39" y="9"/>
                  <a:pt x="38" y="9"/>
                </a:cubicBezTo>
                <a:cubicBezTo>
                  <a:pt x="38" y="9"/>
                  <a:pt x="38" y="9"/>
                  <a:pt x="38" y="10"/>
                </a:cubicBezTo>
                <a:cubicBezTo>
                  <a:pt x="36" y="9"/>
                  <a:pt x="36" y="7"/>
                  <a:pt x="34" y="6"/>
                </a:cubicBezTo>
                <a:cubicBezTo>
                  <a:pt x="35" y="8"/>
                  <a:pt x="36" y="10"/>
                  <a:pt x="39" y="11"/>
                </a:cubicBezTo>
                <a:close/>
                <a:moveTo>
                  <a:pt x="37" y="7"/>
                </a:moveTo>
                <a:cubicBezTo>
                  <a:pt x="38" y="7"/>
                  <a:pt x="38" y="8"/>
                  <a:pt x="38" y="8"/>
                </a:cubicBezTo>
                <a:cubicBezTo>
                  <a:pt x="38" y="8"/>
                  <a:pt x="38" y="7"/>
                  <a:pt x="38" y="7"/>
                </a:cubicBezTo>
                <a:cubicBezTo>
                  <a:pt x="38" y="7"/>
                  <a:pt x="37" y="7"/>
                  <a:pt x="38" y="6"/>
                </a:cubicBezTo>
                <a:cubicBezTo>
                  <a:pt x="37" y="6"/>
                  <a:pt x="37" y="6"/>
                  <a:pt x="37" y="6"/>
                </a:cubicBezTo>
                <a:cubicBezTo>
                  <a:pt x="37" y="7"/>
                  <a:pt x="37" y="7"/>
                  <a:pt x="37" y="7"/>
                </a:cubicBezTo>
                <a:close/>
                <a:moveTo>
                  <a:pt x="40" y="5"/>
                </a:moveTo>
                <a:cubicBezTo>
                  <a:pt x="40" y="5"/>
                  <a:pt x="40" y="6"/>
                  <a:pt x="40" y="6"/>
                </a:cubicBezTo>
                <a:cubicBezTo>
                  <a:pt x="41" y="6"/>
                  <a:pt x="40" y="5"/>
                  <a:pt x="40" y="5"/>
                </a:cubicBezTo>
                <a:close/>
                <a:moveTo>
                  <a:pt x="40" y="5"/>
                </a:moveTo>
                <a:cubicBezTo>
                  <a:pt x="42" y="5"/>
                  <a:pt x="42" y="7"/>
                  <a:pt x="44" y="7"/>
                </a:cubicBezTo>
                <a:cubicBezTo>
                  <a:pt x="44" y="6"/>
                  <a:pt x="42" y="6"/>
                  <a:pt x="43" y="5"/>
                </a:cubicBezTo>
                <a:cubicBezTo>
                  <a:pt x="42" y="5"/>
                  <a:pt x="42" y="3"/>
                  <a:pt x="40" y="3"/>
                </a:cubicBezTo>
                <a:cubicBezTo>
                  <a:pt x="40" y="4"/>
                  <a:pt x="41" y="4"/>
                  <a:pt x="40" y="5"/>
                </a:cubicBezTo>
                <a:close/>
                <a:moveTo>
                  <a:pt x="41" y="61"/>
                </a:moveTo>
                <a:cubicBezTo>
                  <a:pt x="41" y="61"/>
                  <a:pt x="42" y="62"/>
                  <a:pt x="42" y="62"/>
                </a:cubicBezTo>
                <a:cubicBezTo>
                  <a:pt x="42" y="61"/>
                  <a:pt x="41" y="60"/>
                  <a:pt x="41" y="61"/>
                </a:cubicBezTo>
                <a:close/>
                <a:moveTo>
                  <a:pt x="42" y="62"/>
                </a:moveTo>
                <a:cubicBezTo>
                  <a:pt x="43" y="62"/>
                  <a:pt x="43" y="63"/>
                  <a:pt x="43" y="63"/>
                </a:cubicBezTo>
                <a:cubicBezTo>
                  <a:pt x="44" y="62"/>
                  <a:pt x="43" y="62"/>
                  <a:pt x="42" y="62"/>
                </a:cubicBezTo>
                <a:close/>
                <a:moveTo>
                  <a:pt x="44" y="0"/>
                </a:moveTo>
                <a:cubicBezTo>
                  <a:pt x="44" y="1"/>
                  <a:pt x="44" y="1"/>
                  <a:pt x="44" y="1"/>
                </a:cubicBezTo>
                <a:cubicBezTo>
                  <a:pt x="45" y="0"/>
                  <a:pt x="44" y="0"/>
                  <a:pt x="44" y="0"/>
                </a:cubicBezTo>
                <a:close/>
                <a:moveTo>
                  <a:pt x="45" y="20"/>
                </a:moveTo>
                <a:cubicBezTo>
                  <a:pt x="44" y="20"/>
                  <a:pt x="45" y="19"/>
                  <a:pt x="44" y="19"/>
                </a:cubicBezTo>
                <a:cubicBezTo>
                  <a:pt x="44" y="19"/>
                  <a:pt x="45" y="20"/>
                  <a:pt x="45" y="20"/>
                </a:cubicBezTo>
                <a:close/>
                <a:moveTo>
                  <a:pt x="49" y="3"/>
                </a:moveTo>
                <a:cubicBezTo>
                  <a:pt x="48" y="3"/>
                  <a:pt x="47" y="1"/>
                  <a:pt x="45" y="2"/>
                </a:cubicBezTo>
                <a:cubicBezTo>
                  <a:pt x="46" y="2"/>
                  <a:pt x="48" y="4"/>
                  <a:pt x="49" y="3"/>
                </a:cubicBezTo>
                <a:close/>
                <a:moveTo>
                  <a:pt x="79" y="20"/>
                </a:moveTo>
                <a:cubicBezTo>
                  <a:pt x="79" y="20"/>
                  <a:pt x="78" y="20"/>
                  <a:pt x="78" y="20"/>
                </a:cubicBezTo>
                <a:cubicBezTo>
                  <a:pt x="78" y="21"/>
                  <a:pt x="79" y="20"/>
                  <a:pt x="79" y="20"/>
                </a:cubicBezTo>
                <a:close/>
                <a:moveTo>
                  <a:pt x="103" y="32"/>
                </a:moveTo>
                <a:cubicBezTo>
                  <a:pt x="104" y="32"/>
                  <a:pt x="104" y="32"/>
                  <a:pt x="105" y="32"/>
                </a:cubicBezTo>
                <a:cubicBezTo>
                  <a:pt x="105" y="32"/>
                  <a:pt x="103" y="31"/>
                  <a:pt x="103" y="32"/>
                </a:cubicBezTo>
                <a:close/>
                <a:moveTo>
                  <a:pt x="110" y="131"/>
                </a:moveTo>
                <a:cubicBezTo>
                  <a:pt x="110" y="131"/>
                  <a:pt x="111" y="132"/>
                  <a:pt x="112" y="131"/>
                </a:cubicBezTo>
                <a:cubicBezTo>
                  <a:pt x="111" y="131"/>
                  <a:pt x="111" y="131"/>
                  <a:pt x="110" y="130"/>
                </a:cubicBezTo>
                <a:cubicBezTo>
                  <a:pt x="110" y="131"/>
                  <a:pt x="110" y="131"/>
                  <a:pt x="110" y="131"/>
                </a:cubicBezTo>
                <a:close/>
                <a:moveTo>
                  <a:pt x="115" y="38"/>
                </a:moveTo>
                <a:cubicBezTo>
                  <a:pt x="116" y="38"/>
                  <a:pt x="116" y="38"/>
                  <a:pt x="116" y="37"/>
                </a:cubicBezTo>
                <a:cubicBezTo>
                  <a:pt x="115" y="37"/>
                  <a:pt x="115" y="37"/>
                  <a:pt x="115" y="37"/>
                </a:cubicBezTo>
                <a:lnTo>
                  <a:pt x="115" y="38"/>
                </a:lnTo>
                <a:close/>
                <a:moveTo>
                  <a:pt x="119" y="39"/>
                </a:moveTo>
                <a:cubicBezTo>
                  <a:pt x="120" y="39"/>
                  <a:pt x="120" y="40"/>
                  <a:pt x="120" y="40"/>
                </a:cubicBezTo>
                <a:cubicBezTo>
                  <a:pt x="121" y="39"/>
                  <a:pt x="122" y="41"/>
                  <a:pt x="123" y="40"/>
                </a:cubicBezTo>
                <a:cubicBezTo>
                  <a:pt x="122" y="40"/>
                  <a:pt x="121" y="40"/>
                  <a:pt x="121" y="39"/>
                </a:cubicBezTo>
                <a:cubicBezTo>
                  <a:pt x="120" y="39"/>
                  <a:pt x="120" y="39"/>
                  <a:pt x="119" y="39"/>
                </a:cubicBezTo>
                <a:close/>
                <a:moveTo>
                  <a:pt x="127" y="41"/>
                </a:moveTo>
                <a:cubicBezTo>
                  <a:pt x="126" y="41"/>
                  <a:pt x="126" y="40"/>
                  <a:pt x="125" y="40"/>
                </a:cubicBezTo>
                <a:cubicBezTo>
                  <a:pt x="125" y="41"/>
                  <a:pt x="125" y="41"/>
                  <a:pt x="125" y="41"/>
                </a:cubicBezTo>
                <a:cubicBezTo>
                  <a:pt x="125" y="41"/>
                  <a:pt x="126" y="41"/>
                  <a:pt x="127" y="41"/>
                </a:cubicBezTo>
                <a:close/>
                <a:moveTo>
                  <a:pt x="127" y="42"/>
                </a:moveTo>
                <a:cubicBezTo>
                  <a:pt x="127" y="42"/>
                  <a:pt x="125" y="41"/>
                  <a:pt x="125" y="42"/>
                </a:cubicBezTo>
                <a:cubicBezTo>
                  <a:pt x="126" y="42"/>
                  <a:pt x="127" y="42"/>
                  <a:pt x="127" y="42"/>
                </a:cubicBezTo>
                <a:close/>
                <a:moveTo>
                  <a:pt x="129" y="43"/>
                </a:moveTo>
                <a:cubicBezTo>
                  <a:pt x="130" y="43"/>
                  <a:pt x="130" y="43"/>
                  <a:pt x="131" y="43"/>
                </a:cubicBezTo>
                <a:cubicBezTo>
                  <a:pt x="131" y="42"/>
                  <a:pt x="129" y="43"/>
                  <a:pt x="129" y="43"/>
                </a:cubicBezTo>
                <a:close/>
                <a:moveTo>
                  <a:pt x="134" y="44"/>
                </a:moveTo>
                <a:cubicBezTo>
                  <a:pt x="134" y="44"/>
                  <a:pt x="135" y="45"/>
                  <a:pt x="135" y="44"/>
                </a:cubicBezTo>
                <a:cubicBezTo>
                  <a:pt x="135" y="44"/>
                  <a:pt x="134" y="44"/>
                  <a:pt x="134" y="44"/>
                </a:cubicBezTo>
                <a:close/>
                <a:moveTo>
                  <a:pt x="138" y="132"/>
                </a:moveTo>
                <a:cubicBezTo>
                  <a:pt x="139" y="132"/>
                  <a:pt x="141" y="132"/>
                  <a:pt x="141" y="132"/>
                </a:cubicBezTo>
                <a:cubicBezTo>
                  <a:pt x="141" y="131"/>
                  <a:pt x="139" y="131"/>
                  <a:pt x="138" y="132"/>
                </a:cubicBezTo>
                <a:close/>
                <a:moveTo>
                  <a:pt x="141" y="122"/>
                </a:moveTo>
                <a:cubicBezTo>
                  <a:pt x="140" y="122"/>
                  <a:pt x="140" y="122"/>
                  <a:pt x="139" y="122"/>
                </a:cubicBezTo>
                <a:cubicBezTo>
                  <a:pt x="139" y="123"/>
                  <a:pt x="141" y="123"/>
                  <a:pt x="141" y="122"/>
                </a:cubicBezTo>
                <a:close/>
                <a:moveTo>
                  <a:pt x="141" y="119"/>
                </a:moveTo>
                <a:cubicBezTo>
                  <a:pt x="144" y="120"/>
                  <a:pt x="147" y="120"/>
                  <a:pt x="149" y="121"/>
                </a:cubicBezTo>
                <a:cubicBezTo>
                  <a:pt x="149" y="120"/>
                  <a:pt x="147" y="120"/>
                  <a:pt x="146" y="120"/>
                </a:cubicBezTo>
                <a:cubicBezTo>
                  <a:pt x="144" y="119"/>
                  <a:pt x="142" y="119"/>
                  <a:pt x="141" y="119"/>
                </a:cubicBezTo>
                <a:close/>
                <a:moveTo>
                  <a:pt x="142" y="123"/>
                </a:moveTo>
                <a:cubicBezTo>
                  <a:pt x="143" y="123"/>
                  <a:pt x="144" y="123"/>
                  <a:pt x="144" y="122"/>
                </a:cubicBezTo>
                <a:cubicBezTo>
                  <a:pt x="143" y="122"/>
                  <a:pt x="143" y="122"/>
                  <a:pt x="142" y="123"/>
                </a:cubicBezTo>
                <a:close/>
                <a:moveTo>
                  <a:pt x="145" y="45"/>
                </a:moveTo>
                <a:cubicBezTo>
                  <a:pt x="146" y="46"/>
                  <a:pt x="147" y="46"/>
                  <a:pt x="147" y="46"/>
                </a:cubicBezTo>
                <a:cubicBezTo>
                  <a:pt x="147" y="45"/>
                  <a:pt x="146" y="45"/>
                  <a:pt x="145" y="45"/>
                </a:cubicBezTo>
                <a:close/>
                <a:moveTo>
                  <a:pt x="147" y="42"/>
                </a:moveTo>
                <a:cubicBezTo>
                  <a:pt x="147" y="41"/>
                  <a:pt x="146" y="41"/>
                  <a:pt x="146" y="42"/>
                </a:cubicBezTo>
                <a:cubicBezTo>
                  <a:pt x="147" y="42"/>
                  <a:pt x="147" y="42"/>
                  <a:pt x="147" y="42"/>
                </a:cubicBezTo>
                <a:close/>
                <a:moveTo>
                  <a:pt x="147" y="71"/>
                </a:moveTo>
                <a:cubicBezTo>
                  <a:pt x="147" y="71"/>
                  <a:pt x="148" y="72"/>
                  <a:pt x="148" y="71"/>
                </a:cubicBezTo>
                <a:cubicBezTo>
                  <a:pt x="148" y="70"/>
                  <a:pt x="147" y="70"/>
                  <a:pt x="147" y="71"/>
                </a:cubicBezTo>
                <a:close/>
                <a:moveTo>
                  <a:pt x="148" y="89"/>
                </a:moveTo>
                <a:cubicBezTo>
                  <a:pt x="151" y="89"/>
                  <a:pt x="154" y="89"/>
                  <a:pt x="157" y="89"/>
                </a:cubicBezTo>
                <a:cubicBezTo>
                  <a:pt x="154" y="89"/>
                  <a:pt x="150" y="88"/>
                  <a:pt x="148" y="89"/>
                </a:cubicBezTo>
                <a:close/>
                <a:moveTo>
                  <a:pt x="148" y="126"/>
                </a:moveTo>
                <a:cubicBezTo>
                  <a:pt x="148" y="126"/>
                  <a:pt x="148" y="126"/>
                  <a:pt x="148" y="126"/>
                </a:cubicBezTo>
                <a:cubicBezTo>
                  <a:pt x="149" y="127"/>
                  <a:pt x="150" y="126"/>
                  <a:pt x="150" y="127"/>
                </a:cubicBezTo>
                <a:cubicBezTo>
                  <a:pt x="150" y="126"/>
                  <a:pt x="150" y="126"/>
                  <a:pt x="150" y="126"/>
                </a:cubicBezTo>
                <a:cubicBezTo>
                  <a:pt x="150" y="126"/>
                  <a:pt x="150" y="126"/>
                  <a:pt x="150" y="126"/>
                </a:cubicBezTo>
                <a:cubicBezTo>
                  <a:pt x="150" y="126"/>
                  <a:pt x="149" y="126"/>
                  <a:pt x="148" y="126"/>
                </a:cubicBezTo>
                <a:close/>
                <a:moveTo>
                  <a:pt x="150" y="121"/>
                </a:moveTo>
                <a:cubicBezTo>
                  <a:pt x="150" y="121"/>
                  <a:pt x="151" y="121"/>
                  <a:pt x="151" y="121"/>
                </a:cubicBezTo>
                <a:cubicBezTo>
                  <a:pt x="151" y="121"/>
                  <a:pt x="150" y="120"/>
                  <a:pt x="150" y="121"/>
                </a:cubicBezTo>
                <a:close/>
                <a:moveTo>
                  <a:pt x="150" y="47"/>
                </a:moveTo>
                <a:cubicBezTo>
                  <a:pt x="151" y="47"/>
                  <a:pt x="153" y="48"/>
                  <a:pt x="154" y="47"/>
                </a:cubicBezTo>
                <a:cubicBezTo>
                  <a:pt x="152" y="47"/>
                  <a:pt x="151" y="47"/>
                  <a:pt x="150" y="46"/>
                </a:cubicBezTo>
                <a:lnTo>
                  <a:pt x="150" y="47"/>
                </a:lnTo>
                <a:close/>
                <a:moveTo>
                  <a:pt x="150" y="52"/>
                </a:moveTo>
                <a:cubicBezTo>
                  <a:pt x="151" y="52"/>
                  <a:pt x="151" y="52"/>
                  <a:pt x="151" y="52"/>
                </a:cubicBezTo>
                <a:cubicBezTo>
                  <a:pt x="152" y="51"/>
                  <a:pt x="150" y="51"/>
                  <a:pt x="150" y="52"/>
                </a:cubicBezTo>
                <a:close/>
                <a:moveTo>
                  <a:pt x="151" y="121"/>
                </a:moveTo>
                <a:cubicBezTo>
                  <a:pt x="152" y="121"/>
                  <a:pt x="153" y="121"/>
                  <a:pt x="153" y="121"/>
                </a:cubicBezTo>
                <a:cubicBezTo>
                  <a:pt x="153" y="121"/>
                  <a:pt x="151" y="121"/>
                  <a:pt x="151" y="121"/>
                </a:cubicBezTo>
                <a:close/>
                <a:moveTo>
                  <a:pt x="154" y="121"/>
                </a:moveTo>
                <a:cubicBezTo>
                  <a:pt x="154" y="122"/>
                  <a:pt x="154" y="122"/>
                  <a:pt x="154" y="122"/>
                </a:cubicBezTo>
                <a:cubicBezTo>
                  <a:pt x="154" y="122"/>
                  <a:pt x="154" y="122"/>
                  <a:pt x="154" y="122"/>
                </a:cubicBezTo>
                <a:cubicBezTo>
                  <a:pt x="155" y="121"/>
                  <a:pt x="156" y="122"/>
                  <a:pt x="156" y="122"/>
                </a:cubicBezTo>
                <a:cubicBezTo>
                  <a:pt x="156" y="122"/>
                  <a:pt x="157" y="122"/>
                  <a:pt x="157" y="122"/>
                </a:cubicBezTo>
                <a:cubicBezTo>
                  <a:pt x="156" y="122"/>
                  <a:pt x="155" y="121"/>
                  <a:pt x="154" y="121"/>
                </a:cubicBezTo>
                <a:close/>
                <a:moveTo>
                  <a:pt x="156" y="121"/>
                </a:moveTo>
                <a:cubicBezTo>
                  <a:pt x="156" y="121"/>
                  <a:pt x="155" y="120"/>
                  <a:pt x="155" y="121"/>
                </a:cubicBezTo>
                <a:cubicBezTo>
                  <a:pt x="155" y="121"/>
                  <a:pt x="156" y="121"/>
                  <a:pt x="156" y="121"/>
                </a:cubicBezTo>
                <a:close/>
                <a:moveTo>
                  <a:pt x="157" y="92"/>
                </a:moveTo>
                <a:cubicBezTo>
                  <a:pt x="157" y="91"/>
                  <a:pt x="156" y="91"/>
                  <a:pt x="156" y="91"/>
                </a:cubicBezTo>
                <a:cubicBezTo>
                  <a:pt x="155" y="92"/>
                  <a:pt x="157" y="92"/>
                  <a:pt x="157" y="92"/>
                </a:cubicBezTo>
                <a:close/>
                <a:moveTo>
                  <a:pt x="160" y="42"/>
                </a:moveTo>
                <a:cubicBezTo>
                  <a:pt x="159" y="42"/>
                  <a:pt x="158" y="42"/>
                  <a:pt x="157" y="41"/>
                </a:cubicBezTo>
                <a:cubicBezTo>
                  <a:pt x="157" y="42"/>
                  <a:pt x="156" y="41"/>
                  <a:pt x="156" y="42"/>
                </a:cubicBezTo>
                <a:cubicBezTo>
                  <a:pt x="157" y="42"/>
                  <a:pt x="159" y="43"/>
                  <a:pt x="160" y="42"/>
                </a:cubicBezTo>
                <a:close/>
                <a:moveTo>
                  <a:pt x="158" y="114"/>
                </a:moveTo>
                <a:cubicBezTo>
                  <a:pt x="157" y="114"/>
                  <a:pt x="157" y="114"/>
                  <a:pt x="157" y="114"/>
                </a:cubicBezTo>
                <a:cubicBezTo>
                  <a:pt x="157" y="114"/>
                  <a:pt x="158" y="115"/>
                  <a:pt x="158" y="114"/>
                </a:cubicBezTo>
                <a:close/>
                <a:moveTo>
                  <a:pt x="157" y="92"/>
                </a:moveTo>
                <a:cubicBezTo>
                  <a:pt x="158" y="92"/>
                  <a:pt x="159" y="93"/>
                  <a:pt x="160" y="92"/>
                </a:cubicBezTo>
                <a:cubicBezTo>
                  <a:pt x="159" y="92"/>
                  <a:pt x="158" y="91"/>
                  <a:pt x="157" y="92"/>
                </a:cubicBezTo>
                <a:close/>
                <a:moveTo>
                  <a:pt x="158" y="95"/>
                </a:moveTo>
                <a:cubicBezTo>
                  <a:pt x="159" y="95"/>
                  <a:pt x="160" y="95"/>
                  <a:pt x="160" y="95"/>
                </a:cubicBezTo>
                <a:cubicBezTo>
                  <a:pt x="160" y="95"/>
                  <a:pt x="158" y="94"/>
                  <a:pt x="158" y="95"/>
                </a:cubicBezTo>
                <a:close/>
                <a:moveTo>
                  <a:pt x="164" y="122"/>
                </a:moveTo>
                <a:cubicBezTo>
                  <a:pt x="162" y="122"/>
                  <a:pt x="161" y="121"/>
                  <a:pt x="160" y="122"/>
                </a:cubicBezTo>
                <a:cubicBezTo>
                  <a:pt x="161" y="122"/>
                  <a:pt x="163" y="122"/>
                  <a:pt x="164" y="122"/>
                </a:cubicBezTo>
                <a:close/>
                <a:moveTo>
                  <a:pt x="163" y="95"/>
                </a:moveTo>
                <a:cubicBezTo>
                  <a:pt x="162" y="95"/>
                  <a:pt x="161" y="94"/>
                  <a:pt x="161" y="95"/>
                </a:cubicBezTo>
                <a:cubicBezTo>
                  <a:pt x="161" y="95"/>
                  <a:pt x="163" y="95"/>
                  <a:pt x="163" y="95"/>
                </a:cubicBezTo>
                <a:close/>
                <a:moveTo>
                  <a:pt x="161" y="76"/>
                </a:moveTo>
                <a:cubicBezTo>
                  <a:pt x="163" y="76"/>
                  <a:pt x="163" y="76"/>
                  <a:pt x="165" y="76"/>
                </a:cubicBezTo>
                <a:cubicBezTo>
                  <a:pt x="164" y="75"/>
                  <a:pt x="162" y="75"/>
                  <a:pt x="161" y="76"/>
                </a:cubicBezTo>
                <a:close/>
                <a:moveTo>
                  <a:pt x="163" y="89"/>
                </a:moveTo>
                <a:cubicBezTo>
                  <a:pt x="163" y="89"/>
                  <a:pt x="162" y="89"/>
                  <a:pt x="161" y="89"/>
                </a:cubicBezTo>
                <a:cubicBezTo>
                  <a:pt x="162" y="89"/>
                  <a:pt x="162" y="89"/>
                  <a:pt x="163" y="89"/>
                </a:cubicBezTo>
                <a:close/>
                <a:moveTo>
                  <a:pt x="161" y="88"/>
                </a:moveTo>
                <a:cubicBezTo>
                  <a:pt x="162" y="88"/>
                  <a:pt x="162" y="88"/>
                  <a:pt x="163" y="88"/>
                </a:cubicBezTo>
                <a:cubicBezTo>
                  <a:pt x="163" y="88"/>
                  <a:pt x="163" y="88"/>
                  <a:pt x="163" y="88"/>
                </a:cubicBezTo>
                <a:cubicBezTo>
                  <a:pt x="163" y="88"/>
                  <a:pt x="162" y="87"/>
                  <a:pt x="161" y="88"/>
                </a:cubicBezTo>
                <a:close/>
                <a:moveTo>
                  <a:pt x="164" y="88"/>
                </a:moveTo>
                <a:cubicBezTo>
                  <a:pt x="164" y="87"/>
                  <a:pt x="163" y="88"/>
                  <a:pt x="163" y="88"/>
                </a:cubicBezTo>
                <a:cubicBezTo>
                  <a:pt x="163" y="88"/>
                  <a:pt x="163" y="88"/>
                  <a:pt x="164" y="88"/>
                </a:cubicBezTo>
                <a:close/>
                <a:moveTo>
                  <a:pt x="165" y="75"/>
                </a:moveTo>
                <a:cubicBezTo>
                  <a:pt x="166" y="75"/>
                  <a:pt x="167" y="75"/>
                  <a:pt x="169" y="75"/>
                </a:cubicBezTo>
                <a:cubicBezTo>
                  <a:pt x="168" y="75"/>
                  <a:pt x="166" y="74"/>
                  <a:pt x="165" y="75"/>
                </a:cubicBezTo>
                <a:close/>
                <a:moveTo>
                  <a:pt x="165" y="122"/>
                </a:moveTo>
                <a:cubicBezTo>
                  <a:pt x="166" y="122"/>
                  <a:pt x="166" y="122"/>
                  <a:pt x="166" y="122"/>
                </a:cubicBezTo>
                <a:cubicBezTo>
                  <a:pt x="166" y="122"/>
                  <a:pt x="165" y="122"/>
                  <a:pt x="165" y="122"/>
                </a:cubicBezTo>
                <a:close/>
                <a:moveTo>
                  <a:pt x="166" y="52"/>
                </a:moveTo>
                <a:cubicBezTo>
                  <a:pt x="168" y="52"/>
                  <a:pt x="171" y="52"/>
                  <a:pt x="173" y="53"/>
                </a:cubicBezTo>
                <a:cubicBezTo>
                  <a:pt x="171" y="51"/>
                  <a:pt x="168" y="51"/>
                  <a:pt x="166" y="52"/>
                </a:cubicBezTo>
                <a:close/>
                <a:moveTo>
                  <a:pt x="166" y="53"/>
                </a:moveTo>
                <a:cubicBezTo>
                  <a:pt x="166" y="53"/>
                  <a:pt x="168" y="53"/>
                  <a:pt x="168" y="52"/>
                </a:cubicBezTo>
                <a:cubicBezTo>
                  <a:pt x="167" y="53"/>
                  <a:pt x="166" y="52"/>
                  <a:pt x="166" y="53"/>
                </a:cubicBezTo>
                <a:close/>
                <a:moveTo>
                  <a:pt x="167" y="77"/>
                </a:moveTo>
                <a:cubicBezTo>
                  <a:pt x="168" y="77"/>
                  <a:pt x="168" y="77"/>
                  <a:pt x="168" y="77"/>
                </a:cubicBezTo>
                <a:cubicBezTo>
                  <a:pt x="168" y="77"/>
                  <a:pt x="168" y="77"/>
                  <a:pt x="168" y="77"/>
                </a:cubicBezTo>
                <a:cubicBezTo>
                  <a:pt x="168" y="77"/>
                  <a:pt x="167" y="77"/>
                  <a:pt x="167" y="77"/>
                </a:cubicBezTo>
                <a:close/>
                <a:moveTo>
                  <a:pt x="171" y="97"/>
                </a:moveTo>
                <a:cubicBezTo>
                  <a:pt x="170" y="97"/>
                  <a:pt x="169" y="96"/>
                  <a:pt x="169" y="97"/>
                </a:cubicBezTo>
                <a:cubicBezTo>
                  <a:pt x="169" y="97"/>
                  <a:pt x="171" y="97"/>
                  <a:pt x="171" y="97"/>
                </a:cubicBezTo>
                <a:close/>
                <a:moveTo>
                  <a:pt x="183" y="54"/>
                </a:moveTo>
                <a:cubicBezTo>
                  <a:pt x="183" y="54"/>
                  <a:pt x="181" y="55"/>
                  <a:pt x="181" y="54"/>
                </a:cubicBezTo>
                <a:cubicBezTo>
                  <a:pt x="183" y="54"/>
                  <a:pt x="183" y="54"/>
                  <a:pt x="183" y="54"/>
                </a:cubicBezTo>
                <a:cubicBezTo>
                  <a:pt x="180" y="53"/>
                  <a:pt x="173" y="53"/>
                  <a:pt x="170" y="53"/>
                </a:cubicBezTo>
                <a:cubicBezTo>
                  <a:pt x="171" y="53"/>
                  <a:pt x="172" y="53"/>
                  <a:pt x="173" y="54"/>
                </a:cubicBezTo>
                <a:cubicBezTo>
                  <a:pt x="173" y="54"/>
                  <a:pt x="172" y="54"/>
                  <a:pt x="172" y="54"/>
                </a:cubicBezTo>
                <a:cubicBezTo>
                  <a:pt x="174" y="55"/>
                  <a:pt x="178" y="55"/>
                  <a:pt x="180" y="55"/>
                </a:cubicBezTo>
                <a:cubicBezTo>
                  <a:pt x="180" y="55"/>
                  <a:pt x="180" y="55"/>
                  <a:pt x="180" y="55"/>
                </a:cubicBezTo>
                <a:cubicBezTo>
                  <a:pt x="181" y="55"/>
                  <a:pt x="183" y="56"/>
                  <a:pt x="183" y="54"/>
                </a:cubicBezTo>
                <a:close/>
                <a:moveTo>
                  <a:pt x="174" y="54"/>
                </a:moveTo>
                <a:cubicBezTo>
                  <a:pt x="174" y="53"/>
                  <a:pt x="175" y="54"/>
                  <a:pt x="175" y="54"/>
                </a:cubicBezTo>
                <a:cubicBezTo>
                  <a:pt x="175" y="54"/>
                  <a:pt x="174" y="54"/>
                  <a:pt x="174" y="54"/>
                </a:cubicBezTo>
                <a:close/>
                <a:moveTo>
                  <a:pt x="178" y="54"/>
                </a:moveTo>
                <a:cubicBezTo>
                  <a:pt x="178" y="54"/>
                  <a:pt x="177" y="54"/>
                  <a:pt x="176" y="54"/>
                </a:cubicBezTo>
                <a:cubicBezTo>
                  <a:pt x="176" y="54"/>
                  <a:pt x="178" y="53"/>
                  <a:pt x="178" y="54"/>
                </a:cubicBezTo>
                <a:close/>
                <a:moveTo>
                  <a:pt x="179" y="54"/>
                </a:moveTo>
                <a:cubicBezTo>
                  <a:pt x="179" y="53"/>
                  <a:pt x="180" y="54"/>
                  <a:pt x="180" y="54"/>
                </a:cubicBezTo>
                <a:cubicBezTo>
                  <a:pt x="180" y="54"/>
                  <a:pt x="179" y="54"/>
                  <a:pt x="179" y="54"/>
                </a:cubicBezTo>
                <a:close/>
                <a:moveTo>
                  <a:pt x="173" y="51"/>
                </a:moveTo>
                <a:cubicBezTo>
                  <a:pt x="173" y="52"/>
                  <a:pt x="172" y="51"/>
                  <a:pt x="171" y="51"/>
                </a:cubicBezTo>
                <a:cubicBezTo>
                  <a:pt x="172" y="51"/>
                  <a:pt x="173" y="52"/>
                  <a:pt x="173" y="51"/>
                </a:cubicBezTo>
                <a:close/>
                <a:moveTo>
                  <a:pt x="173" y="92"/>
                </a:moveTo>
                <a:cubicBezTo>
                  <a:pt x="172" y="92"/>
                  <a:pt x="172" y="92"/>
                  <a:pt x="172" y="92"/>
                </a:cubicBezTo>
                <a:cubicBezTo>
                  <a:pt x="172" y="92"/>
                  <a:pt x="173" y="93"/>
                  <a:pt x="173" y="92"/>
                </a:cubicBezTo>
                <a:close/>
                <a:moveTo>
                  <a:pt x="172" y="110"/>
                </a:moveTo>
                <a:cubicBezTo>
                  <a:pt x="173" y="110"/>
                  <a:pt x="173" y="110"/>
                  <a:pt x="175" y="110"/>
                </a:cubicBezTo>
                <a:cubicBezTo>
                  <a:pt x="174" y="110"/>
                  <a:pt x="173" y="110"/>
                  <a:pt x="172" y="110"/>
                </a:cubicBezTo>
                <a:close/>
                <a:moveTo>
                  <a:pt x="173" y="87"/>
                </a:moveTo>
                <a:cubicBezTo>
                  <a:pt x="174" y="87"/>
                  <a:pt x="174" y="87"/>
                  <a:pt x="174" y="87"/>
                </a:cubicBezTo>
                <a:cubicBezTo>
                  <a:pt x="175" y="87"/>
                  <a:pt x="173" y="87"/>
                  <a:pt x="173" y="87"/>
                </a:cubicBezTo>
                <a:close/>
                <a:moveTo>
                  <a:pt x="178" y="45"/>
                </a:moveTo>
                <a:cubicBezTo>
                  <a:pt x="177" y="45"/>
                  <a:pt x="176" y="44"/>
                  <a:pt x="175" y="45"/>
                </a:cubicBezTo>
                <a:cubicBezTo>
                  <a:pt x="176" y="45"/>
                  <a:pt x="178" y="45"/>
                  <a:pt x="178" y="45"/>
                </a:cubicBezTo>
                <a:close/>
                <a:moveTo>
                  <a:pt x="175" y="49"/>
                </a:moveTo>
                <a:cubicBezTo>
                  <a:pt x="176" y="48"/>
                  <a:pt x="176" y="49"/>
                  <a:pt x="177" y="49"/>
                </a:cubicBezTo>
                <a:cubicBezTo>
                  <a:pt x="176" y="48"/>
                  <a:pt x="175" y="48"/>
                  <a:pt x="175" y="49"/>
                </a:cubicBezTo>
                <a:close/>
                <a:moveTo>
                  <a:pt x="175" y="129"/>
                </a:moveTo>
                <a:cubicBezTo>
                  <a:pt x="176" y="129"/>
                  <a:pt x="177" y="130"/>
                  <a:pt x="177" y="129"/>
                </a:cubicBezTo>
                <a:cubicBezTo>
                  <a:pt x="177" y="129"/>
                  <a:pt x="176" y="129"/>
                  <a:pt x="175" y="129"/>
                </a:cubicBezTo>
                <a:close/>
                <a:moveTo>
                  <a:pt x="177" y="126"/>
                </a:moveTo>
                <a:cubicBezTo>
                  <a:pt x="176" y="126"/>
                  <a:pt x="176" y="126"/>
                  <a:pt x="175" y="127"/>
                </a:cubicBezTo>
                <a:cubicBezTo>
                  <a:pt x="176" y="126"/>
                  <a:pt x="177" y="127"/>
                  <a:pt x="177" y="126"/>
                </a:cubicBezTo>
                <a:close/>
                <a:moveTo>
                  <a:pt x="180" y="52"/>
                </a:moveTo>
                <a:cubicBezTo>
                  <a:pt x="179" y="52"/>
                  <a:pt x="178" y="51"/>
                  <a:pt x="178" y="52"/>
                </a:cubicBezTo>
                <a:cubicBezTo>
                  <a:pt x="178" y="52"/>
                  <a:pt x="179" y="53"/>
                  <a:pt x="180" y="52"/>
                </a:cubicBezTo>
                <a:close/>
                <a:moveTo>
                  <a:pt x="178" y="81"/>
                </a:moveTo>
                <a:cubicBezTo>
                  <a:pt x="180" y="81"/>
                  <a:pt x="179" y="80"/>
                  <a:pt x="178" y="81"/>
                </a:cubicBezTo>
                <a:close/>
                <a:moveTo>
                  <a:pt x="189" y="86"/>
                </a:moveTo>
                <a:cubicBezTo>
                  <a:pt x="186" y="85"/>
                  <a:pt x="180" y="85"/>
                  <a:pt x="178" y="85"/>
                </a:cubicBezTo>
                <a:cubicBezTo>
                  <a:pt x="182" y="85"/>
                  <a:pt x="186" y="86"/>
                  <a:pt x="189" y="86"/>
                </a:cubicBezTo>
                <a:close/>
                <a:moveTo>
                  <a:pt x="180" y="45"/>
                </a:moveTo>
                <a:cubicBezTo>
                  <a:pt x="180" y="45"/>
                  <a:pt x="179" y="45"/>
                  <a:pt x="179" y="45"/>
                </a:cubicBezTo>
                <a:cubicBezTo>
                  <a:pt x="179" y="45"/>
                  <a:pt x="180" y="46"/>
                  <a:pt x="180" y="45"/>
                </a:cubicBezTo>
                <a:close/>
                <a:moveTo>
                  <a:pt x="180" y="47"/>
                </a:moveTo>
                <a:cubicBezTo>
                  <a:pt x="180" y="46"/>
                  <a:pt x="181" y="47"/>
                  <a:pt x="181" y="46"/>
                </a:cubicBezTo>
                <a:cubicBezTo>
                  <a:pt x="181" y="46"/>
                  <a:pt x="180" y="46"/>
                  <a:pt x="180" y="47"/>
                </a:cubicBezTo>
                <a:close/>
                <a:moveTo>
                  <a:pt x="180" y="81"/>
                </a:moveTo>
                <a:cubicBezTo>
                  <a:pt x="182" y="81"/>
                  <a:pt x="183" y="81"/>
                  <a:pt x="184" y="81"/>
                </a:cubicBezTo>
                <a:cubicBezTo>
                  <a:pt x="183" y="81"/>
                  <a:pt x="181" y="80"/>
                  <a:pt x="180" y="81"/>
                </a:cubicBezTo>
                <a:close/>
                <a:moveTo>
                  <a:pt x="181" y="53"/>
                </a:moveTo>
                <a:cubicBezTo>
                  <a:pt x="182" y="53"/>
                  <a:pt x="183" y="54"/>
                  <a:pt x="184" y="53"/>
                </a:cubicBezTo>
                <a:cubicBezTo>
                  <a:pt x="183" y="53"/>
                  <a:pt x="181" y="53"/>
                  <a:pt x="181" y="53"/>
                </a:cubicBezTo>
                <a:close/>
                <a:moveTo>
                  <a:pt x="182" y="47"/>
                </a:moveTo>
                <a:cubicBezTo>
                  <a:pt x="182" y="46"/>
                  <a:pt x="183" y="47"/>
                  <a:pt x="183" y="47"/>
                </a:cubicBezTo>
                <a:cubicBezTo>
                  <a:pt x="183" y="47"/>
                  <a:pt x="183" y="47"/>
                  <a:pt x="183" y="46"/>
                </a:cubicBezTo>
                <a:cubicBezTo>
                  <a:pt x="183" y="46"/>
                  <a:pt x="182" y="46"/>
                  <a:pt x="182" y="46"/>
                </a:cubicBezTo>
                <a:cubicBezTo>
                  <a:pt x="182" y="46"/>
                  <a:pt x="182" y="47"/>
                  <a:pt x="182" y="47"/>
                </a:cubicBezTo>
                <a:close/>
                <a:moveTo>
                  <a:pt x="184" y="57"/>
                </a:moveTo>
                <a:cubicBezTo>
                  <a:pt x="183" y="57"/>
                  <a:pt x="182" y="56"/>
                  <a:pt x="182" y="57"/>
                </a:cubicBezTo>
                <a:cubicBezTo>
                  <a:pt x="183" y="57"/>
                  <a:pt x="183" y="58"/>
                  <a:pt x="184" y="57"/>
                </a:cubicBezTo>
                <a:close/>
                <a:moveTo>
                  <a:pt x="184" y="77"/>
                </a:moveTo>
                <a:cubicBezTo>
                  <a:pt x="185" y="77"/>
                  <a:pt x="186" y="77"/>
                  <a:pt x="187" y="77"/>
                </a:cubicBezTo>
                <a:cubicBezTo>
                  <a:pt x="186" y="76"/>
                  <a:pt x="184" y="76"/>
                  <a:pt x="184" y="77"/>
                </a:cubicBezTo>
                <a:close/>
                <a:moveTo>
                  <a:pt x="184" y="81"/>
                </a:moveTo>
                <a:cubicBezTo>
                  <a:pt x="185" y="82"/>
                  <a:pt x="186" y="82"/>
                  <a:pt x="187" y="81"/>
                </a:cubicBezTo>
                <a:cubicBezTo>
                  <a:pt x="186" y="82"/>
                  <a:pt x="184" y="80"/>
                  <a:pt x="184" y="81"/>
                </a:cubicBezTo>
                <a:close/>
                <a:moveTo>
                  <a:pt x="191" y="55"/>
                </a:moveTo>
                <a:cubicBezTo>
                  <a:pt x="191" y="54"/>
                  <a:pt x="192" y="55"/>
                  <a:pt x="192" y="55"/>
                </a:cubicBezTo>
                <a:cubicBezTo>
                  <a:pt x="191" y="54"/>
                  <a:pt x="187" y="54"/>
                  <a:pt x="185" y="54"/>
                </a:cubicBezTo>
                <a:cubicBezTo>
                  <a:pt x="185" y="54"/>
                  <a:pt x="185" y="55"/>
                  <a:pt x="185" y="55"/>
                </a:cubicBezTo>
                <a:cubicBezTo>
                  <a:pt x="185" y="54"/>
                  <a:pt x="186" y="55"/>
                  <a:pt x="187" y="54"/>
                </a:cubicBezTo>
                <a:cubicBezTo>
                  <a:pt x="187" y="56"/>
                  <a:pt x="190" y="54"/>
                  <a:pt x="191" y="55"/>
                </a:cubicBezTo>
                <a:close/>
                <a:moveTo>
                  <a:pt x="187" y="47"/>
                </a:moveTo>
                <a:cubicBezTo>
                  <a:pt x="186" y="47"/>
                  <a:pt x="186" y="47"/>
                  <a:pt x="186" y="47"/>
                </a:cubicBezTo>
                <a:cubicBezTo>
                  <a:pt x="188" y="47"/>
                  <a:pt x="188" y="47"/>
                  <a:pt x="190" y="47"/>
                </a:cubicBezTo>
                <a:cubicBezTo>
                  <a:pt x="189" y="46"/>
                  <a:pt x="186" y="46"/>
                  <a:pt x="185" y="47"/>
                </a:cubicBezTo>
                <a:cubicBezTo>
                  <a:pt x="186" y="46"/>
                  <a:pt x="186" y="48"/>
                  <a:pt x="187" y="47"/>
                </a:cubicBezTo>
                <a:close/>
                <a:moveTo>
                  <a:pt x="185" y="57"/>
                </a:moveTo>
                <a:cubicBezTo>
                  <a:pt x="186" y="58"/>
                  <a:pt x="187" y="58"/>
                  <a:pt x="188" y="58"/>
                </a:cubicBezTo>
                <a:cubicBezTo>
                  <a:pt x="188" y="57"/>
                  <a:pt x="188" y="58"/>
                  <a:pt x="188" y="57"/>
                </a:cubicBezTo>
                <a:cubicBezTo>
                  <a:pt x="187" y="57"/>
                  <a:pt x="186" y="57"/>
                  <a:pt x="185" y="57"/>
                </a:cubicBezTo>
                <a:close/>
                <a:moveTo>
                  <a:pt x="186" y="110"/>
                </a:moveTo>
                <a:cubicBezTo>
                  <a:pt x="186" y="110"/>
                  <a:pt x="186" y="110"/>
                  <a:pt x="187" y="110"/>
                </a:cubicBezTo>
                <a:cubicBezTo>
                  <a:pt x="187" y="110"/>
                  <a:pt x="186" y="109"/>
                  <a:pt x="186" y="110"/>
                </a:cubicBezTo>
                <a:close/>
                <a:moveTo>
                  <a:pt x="189" y="45"/>
                </a:moveTo>
                <a:cubicBezTo>
                  <a:pt x="189" y="46"/>
                  <a:pt x="188" y="45"/>
                  <a:pt x="188" y="46"/>
                </a:cubicBezTo>
                <a:cubicBezTo>
                  <a:pt x="188" y="46"/>
                  <a:pt x="189" y="46"/>
                  <a:pt x="189" y="45"/>
                </a:cubicBezTo>
                <a:close/>
                <a:moveTo>
                  <a:pt x="190" y="46"/>
                </a:moveTo>
                <a:cubicBezTo>
                  <a:pt x="191" y="45"/>
                  <a:pt x="189" y="45"/>
                  <a:pt x="189" y="46"/>
                </a:cubicBezTo>
                <a:cubicBezTo>
                  <a:pt x="189" y="46"/>
                  <a:pt x="190" y="46"/>
                  <a:pt x="190" y="46"/>
                </a:cubicBezTo>
                <a:close/>
                <a:moveTo>
                  <a:pt x="191" y="130"/>
                </a:moveTo>
                <a:cubicBezTo>
                  <a:pt x="194" y="130"/>
                  <a:pt x="192" y="129"/>
                  <a:pt x="191" y="130"/>
                </a:cubicBezTo>
                <a:close/>
                <a:moveTo>
                  <a:pt x="193" y="55"/>
                </a:moveTo>
                <a:cubicBezTo>
                  <a:pt x="193" y="55"/>
                  <a:pt x="192" y="55"/>
                  <a:pt x="192" y="55"/>
                </a:cubicBezTo>
                <a:cubicBezTo>
                  <a:pt x="192" y="56"/>
                  <a:pt x="193" y="56"/>
                  <a:pt x="193" y="55"/>
                </a:cubicBezTo>
                <a:close/>
                <a:moveTo>
                  <a:pt x="193" y="112"/>
                </a:moveTo>
                <a:cubicBezTo>
                  <a:pt x="193" y="112"/>
                  <a:pt x="193" y="111"/>
                  <a:pt x="194" y="112"/>
                </a:cubicBezTo>
                <a:cubicBezTo>
                  <a:pt x="194" y="111"/>
                  <a:pt x="193" y="111"/>
                  <a:pt x="193" y="112"/>
                </a:cubicBezTo>
                <a:close/>
                <a:moveTo>
                  <a:pt x="202" y="55"/>
                </a:moveTo>
                <a:cubicBezTo>
                  <a:pt x="199" y="55"/>
                  <a:pt x="196" y="55"/>
                  <a:pt x="194" y="55"/>
                </a:cubicBezTo>
                <a:cubicBezTo>
                  <a:pt x="196" y="55"/>
                  <a:pt x="200" y="56"/>
                  <a:pt x="202" y="55"/>
                </a:cubicBezTo>
                <a:close/>
                <a:moveTo>
                  <a:pt x="195" y="86"/>
                </a:moveTo>
                <a:cubicBezTo>
                  <a:pt x="199" y="86"/>
                  <a:pt x="204" y="88"/>
                  <a:pt x="208" y="86"/>
                </a:cubicBezTo>
                <a:cubicBezTo>
                  <a:pt x="204" y="86"/>
                  <a:pt x="198" y="85"/>
                  <a:pt x="195" y="86"/>
                </a:cubicBezTo>
                <a:close/>
                <a:moveTo>
                  <a:pt x="198" y="54"/>
                </a:moveTo>
                <a:cubicBezTo>
                  <a:pt x="197" y="54"/>
                  <a:pt x="196" y="54"/>
                  <a:pt x="195" y="54"/>
                </a:cubicBezTo>
                <a:cubicBezTo>
                  <a:pt x="196" y="54"/>
                  <a:pt x="198" y="55"/>
                  <a:pt x="198" y="54"/>
                </a:cubicBezTo>
                <a:close/>
                <a:moveTo>
                  <a:pt x="195" y="112"/>
                </a:moveTo>
                <a:cubicBezTo>
                  <a:pt x="196" y="112"/>
                  <a:pt x="196" y="112"/>
                  <a:pt x="196" y="112"/>
                </a:cubicBezTo>
                <a:cubicBezTo>
                  <a:pt x="196" y="111"/>
                  <a:pt x="195" y="111"/>
                  <a:pt x="195" y="112"/>
                </a:cubicBezTo>
                <a:close/>
                <a:moveTo>
                  <a:pt x="197" y="103"/>
                </a:moveTo>
                <a:cubicBezTo>
                  <a:pt x="197" y="104"/>
                  <a:pt x="196" y="103"/>
                  <a:pt x="196" y="104"/>
                </a:cubicBezTo>
                <a:cubicBezTo>
                  <a:pt x="196" y="104"/>
                  <a:pt x="197" y="104"/>
                  <a:pt x="197" y="103"/>
                </a:cubicBezTo>
                <a:close/>
                <a:moveTo>
                  <a:pt x="197" y="110"/>
                </a:moveTo>
                <a:cubicBezTo>
                  <a:pt x="198" y="110"/>
                  <a:pt x="199" y="111"/>
                  <a:pt x="199" y="110"/>
                </a:cubicBezTo>
                <a:cubicBezTo>
                  <a:pt x="199" y="110"/>
                  <a:pt x="197" y="110"/>
                  <a:pt x="197" y="110"/>
                </a:cubicBezTo>
                <a:close/>
                <a:moveTo>
                  <a:pt x="199" y="54"/>
                </a:moveTo>
                <a:cubicBezTo>
                  <a:pt x="199" y="54"/>
                  <a:pt x="199" y="54"/>
                  <a:pt x="199" y="54"/>
                </a:cubicBezTo>
                <a:cubicBezTo>
                  <a:pt x="200" y="54"/>
                  <a:pt x="198" y="54"/>
                  <a:pt x="199" y="54"/>
                </a:cubicBezTo>
                <a:close/>
                <a:moveTo>
                  <a:pt x="200" y="81"/>
                </a:moveTo>
                <a:cubicBezTo>
                  <a:pt x="200" y="81"/>
                  <a:pt x="201" y="81"/>
                  <a:pt x="201" y="81"/>
                </a:cubicBezTo>
                <a:cubicBezTo>
                  <a:pt x="201" y="81"/>
                  <a:pt x="199" y="81"/>
                  <a:pt x="200" y="81"/>
                </a:cubicBezTo>
                <a:close/>
                <a:moveTo>
                  <a:pt x="204" y="54"/>
                </a:moveTo>
                <a:cubicBezTo>
                  <a:pt x="202" y="54"/>
                  <a:pt x="201" y="54"/>
                  <a:pt x="200" y="54"/>
                </a:cubicBezTo>
                <a:cubicBezTo>
                  <a:pt x="201" y="54"/>
                  <a:pt x="203" y="55"/>
                  <a:pt x="204" y="54"/>
                </a:cubicBezTo>
                <a:close/>
                <a:moveTo>
                  <a:pt x="206" y="83"/>
                </a:moveTo>
                <a:cubicBezTo>
                  <a:pt x="207" y="84"/>
                  <a:pt x="208" y="84"/>
                  <a:pt x="210" y="83"/>
                </a:cubicBezTo>
                <a:cubicBezTo>
                  <a:pt x="209" y="83"/>
                  <a:pt x="206" y="83"/>
                  <a:pt x="206" y="83"/>
                </a:cubicBezTo>
                <a:close/>
                <a:moveTo>
                  <a:pt x="207" y="111"/>
                </a:moveTo>
                <a:cubicBezTo>
                  <a:pt x="208" y="111"/>
                  <a:pt x="210" y="112"/>
                  <a:pt x="211" y="111"/>
                </a:cubicBezTo>
                <a:cubicBezTo>
                  <a:pt x="210" y="111"/>
                  <a:pt x="208" y="111"/>
                  <a:pt x="207" y="111"/>
                </a:cubicBezTo>
                <a:close/>
                <a:moveTo>
                  <a:pt x="207" y="78"/>
                </a:moveTo>
                <a:cubicBezTo>
                  <a:pt x="207" y="78"/>
                  <a:pt x="208" y="79"/>
                  <a:pt x="209" y="78"/>
                </a:cubicBezTo>
                <a:cubicBezTo>
                  <a:pt x="208" y="78"/>
                  <a:pt x="207" y="78"/>
                  <a:pt x="207" y="78"/>
                </a:cubicBezTo>
                <a:close/>
                <a:moveTo>
                  <a:pt x="211" y="55"/>
                </a:moveTo>
                <a:cubicBezTo>
                  <a:pt x="211" y="55"/>
                  <a:pt x="211" y="55"/>
                  <a:pt x="211" y="55"/>
                </a:cubicBezTo>
                <a:cubicBezTo>
                  <a:pt x="216" y="56"/>
                  <a:pt x="222" y="55"/>
                  <a:pt x="226" y="55"/>
                </a:cubicBezTo>
                <a:cubicBezTo>
                  <a:pt x="222" y="55"/>
                  <a:pt x="216" y="54"/>
                  <a:pt x="211" y="55"/>
                </a:cubicBezTo>
                <a:close/>
                <a:moveTo>
                  <a:pt x="212" y="132"/>
                </a:moveTo>
                <a:cubicBezTo>
                  <a:pt x="213" y="132"/>
                  <a:pt x="214" y="132"/>
                  <a:pt x="215" y="132"/>
                </a:cubicBezTo>
                <a:cubicBezTo>
                  <a:pt x="215" y="131"/>
                  <a:pt x="213" y="131"/>
                  <a:pt x="212" y="132"/>
                </a:cubicBezTo>
                <a:close/>
                <a:moveTo>
                  <a:pt x="213" y="124"/>
                </a:moveTo>
                <a:cubicBezTo>
                  <a:pt x="215" y="124"/>
                  <a:pt x="218" y="125"/>
                  <a:pt x="221" y="124"/>
                </a:cubicBezTo>
                <a:cubicBezTo>
                  <a:pt x="219" y="124"/>
                  <a:pt x="215" y="124"/>
                  <a:pt x="213" y="124"/>
                </a:cubicBezTo>
                <a:cubicBezTo>
                  <a:pt x="213" y="124"/>
                  <a:pt x="213" y="124"/>
                  <a:pt x="213" y="124"/>
                </a:cubicBezTo>
                <a:close/>
                <a:moveTo>
                  <a:pt x="225" y="83"/>
                </a:moveTo>
                <a:cubicBezTo>
                  <a:pt x="221" y="83"/>
                  <a:pt x="217" y="83"/>
                  <a:pt x="214" y="83"/>
                </a:cubicBezTo>
                <a:cubicBezTo>
                  <a:pt x="217" y="83"/>
                  <a:pt x="221" y="83"/>
                  <a:pt x="225" y="83"/>
                </a:cubicBezTo>
                <a:close/>
                <a:moveTo>
                  <a:pt x="216" y="57"/>
                </a:moveTo>
                <a:cubicBezTo>
                  <a:pt x="217" y="57"/>
                  <a:pt x="218" y="58"/>
                  <a:pt x="218" y="57"/>
                </a:cubicBezTo>
                <a:cubicBezTo>
                  <a:pt x="217" y="57"/>
                  <a:pt x="217" y="56"/>
                  <a:pt x="216" y="57"/>
                </a:cubicBezTo>
                <a:close/>
                <a:moveTo>
                  <a:pt x="217" y="85"/>
                </a:moveTo>
                <a:cubicBezTo>
                  <a:pt x="217" y="85"/>
                  <a:pt x="218" y="86"/>
                  <a:pt x="219" y="85"/>
                </a:cubicBezTo>
                <a:cubicBezTo>
                  <a:pt x="218" y="85"/>
                  <a:pt x="217" y="85"/>
                  <a:pt x="217" y="85"/>
                </a:cubicBezTo>
                <a:close/>
                <a:moveTo>
                  <a:pt x="229" y="80"/>
                </a:moveTo>
                <a:cubicBezTo>
                  <a:pt x="228" y="80"/>
                  <a:pt x="227" y="79"/>
                  <a:pt x="226" y="80"/>
                </a:cubicBezTo>
                <a:cubicBezTo>
                  <a:pt x="226" y="80"/>
                  <a:pt x="226" y="80"/>
                  <a:pt x="225" y="80"/>
                </a:cubicBezTo>
                <a:cubicBezTo>
                  <a:pt x="223" y="80"/>
                  <a:pt x="219" y="79"/>
                  <a:pt x="217" y="80"/>
                </a:cubicBezTo>
                <a:cubicBezTo>
                  <a:pt x="220" y="80"/>
                  <a:pt x="222" y="80"/>
                  <a:pt x="224" y="80"/>
                </a:cubicBezTo>
                <a:cubicBezTo>
                  <a:pt x="224" y="81"/>
                  <a:pt x="223" y="80"/>
                  <a:pt x="223" y="81"/>
                </a:cubicBezTo>
                <a:cubicBezTo>
                  <a:pt x="227" y="80"/>
                  <a:pt x="232" y="81"/>
                  <a:pt x="234" y="80"/>
                </a:cubicBezTo>
                <a:cubicBezTo>
                  <a:pt x="235" y="80"/>
                  <a:pt x="235" y="80"/>
                  <a:pt x="235" y="80"/>
                </a:cubicBezTo>
                <a:cubicBezTo>
                  <a:pt x="236" y="80"/>
                  <a:pt x="235" y="80"/>
                  <a:pt x="235" y="80"/>
                </a:cubicBezTo>
                <a:cubicBezTo>
                  <a:pt x="239" y="80"/>
                  <a:pt x="241" y="80"/>
                  <a:pt x="244" y="79"/>
                </a:cubicBezTo>
                <a:cubicBezTo>
                  <a:pt x="240" y="79"/>
                  <a:pt x="233" y="80"/>
                  <a:pt x="229" y="80"/>
                </a:cubicBezTo>
                <a:close/>
                <a:moveTo>
                  <a:pt x="223" y="126"/>
                </a:moveTo>
                <a:cubicBezTo>
                  <a:pt x="221" y="126"/>
                  <a:pt x="219" y="125"/>
                  <a:pt x="218" y="126"/>
                </a:cubicBezTo>
                <a:cubicBezTo>
                  <a:pt x="225" y="127"/>
                  <a:pt x="231" y="127"/>
                  <a:pt x="236" y="126"/>
                </a:cubicBezTo>
                <a:cubicBezTo>
                  <a:pt x="233" y="125"/>
                  <a:pt x="227" y="125"/>
                  <a:pt x="223" y="126"/>
                </a:cubicBezTo>
                <a:close/>
                <a:moveTo>
                  <a:pt x="221" y="121"/>
                </a:moveTo>
                <a:cubicBezTo>
                  <a:pt x="221" y="121"/>
                  <a:pt x="220" y="121"/>
                  <a:pt x="220" y="122"/>
                </a:cubicBezTo>
                <a:cubicBezTo>
                  <a:pt x="220" y="122"/>
                  <a:pt x="221" y="122"/>
                  <a:pt x="221" y="121"/>
                </a:cubicBezTo>
                <a:close/>
                <a:moveTo>
                  <a:pt x="223" y="124"/>
                </a:moveTo>
                <a:cubicBezTo>
                  <a:pt x="224" y="124"/>
                  <a:pt x="224" y="124"/>
                  <a:pt x="225" y="124"/>
                </a:cubicBezTo>
                <a:cubicBezTo>
                  <a:pt x="225" y="123"/>
                  <a:pt x="223" y="123"/>
                  <a:pt x="223" y="124"/>
                </a:cubicBezTo>
                <a:close/>
                <a:moveTo>
                  <a:pt x="229" y="122"/>
                </a:moveTo>
                <a:cubicBezTo>
                  <a:pt x="228" y="121"/>
                  <a:pt x="225" y="121"/>
                  <a:pt x="224" y="122"/>
                </a:cubicBezTo>
                <a:cubicBezTo>
                  <a:pt x="225" y="122"/>
                  <a:pt x="227" y="122"/>
                  <a:pt x="229" y="122"/>
                </a:cubicBezTo>
                <a:close/>
                <a:moveTo>
                  <a:pt x="224" y="129"/>
                </a:moveTo>
                <a:cubicBezTo>
                  <a:pt x="227" y="128"/>
                  <a:pt x="229" y="129"/>
                  <a:pt x="230" y="128"/>
                </a:cubicBezTo>
                <a:cubicBezTo>
                  <a:pt x="228" y="128"/>
                  <a:pt x="226" y="128"/>
                  <a:pt x="224" y="129"/>
                </a:cubicBezTo>
                <a:close/>
                <a:moveTo>
                  <a:pt x="225" y="120"/>
                </a:moveTo>
                <a:cubicBezTo>
                  <a:pt x="226" y="120"/>
                  <a:pt x="227" y="120"/>
                  <a:pt x="227" y="120"/>
                </a:cubicBezTo>
                <a:cubicBezTo>
                  <a:pt x="230" y="120"/>
                  <a:pt x="226" y="119"/>
                  <a:pt x="225" y="120"/>
                </a:cubicBezTo>
                <a:close/>
                <a:moveTo>
                  <a:pt x="229" y="55"/>
                </a:moveTo>
                <a:cubicBezTo>
                  <a:pt x="229" y="55"/>
                  <a:pt x="227" y="55"/>
                  <a:pt x="226" y="55"/>
                </a:cubicBezTo>
                <a:cubicBezTo>
                  <a:pt x="227" y="56"/>
                  <a:pt x="228" y="55"/>
                  <a:pt x="229" y="55"/>
                </a:cubicBezTo>
                <a:close/>
                <a:moveTo>
                  <a:pt x="227" y="51"/>
                </a:moveTo>
                <a:cubicBezTo>
                  <a:pt x="228" y="51"/>
                  <a:pt x="228" y="51"/>
                  <a:pt x="228" y="50"/>
                </a:cubicBezTo>
                <a:cubicBezTo>
                  <a:pt x="228" y="50"/>
                  <a:pt x="227" y="50"/>
                  <a:pt x="227" y="51"/>
                </a:cubicBezTo>
                <a:close/>
                <a:moveTo>
                  <a:pt x="230" y="82"/>
                </a:moveTo>
                <a:cubicBezTo>
                  <a:pt x="230" y="82"/>
                  <a:pt x="228" y="83"/>
                  <a:pt x="228" y="83"/>
                </a:cubicBezTo>
                <a:cubicBezTo>
                  <a:pt x="229" y="83"/>
                  <a:pt x="230" y="83"/>
                  <a:pt x="230" y="82"/>
                </a:cubicBezTo>
                <a:close/>
                <a:moveTo>
                  <a:pt x="229" y="128"/>
                </a:moveTo>
                <a:cubicBezTo>
                  <a:pt x="231" y="128"/>
                  <a:pt x="231" y="128"/>
                  <a:pt x="231" y="128"/>
                </a:cubicBezTo>
                <a:cubicBezTo>
                  <a:pt x="231" y="127"/>
                  <a:pt x="229" y="128"/>
                  <a:pt x="229" y="128"/>
                </a:cubicBezTo>
                <a:close/>
                <a:moveTo>
                  <a:pt x="233" y="120"/>
                </a:moveTo>
                <a:cubicBezTo>
                  <a:pt x="232" y="119"/>
                  <a:pt x="230" y="119"/>
                  <a:pt x="229" y="120"/>
                </a:cubicBezTo>
                <a:cubicBezTo>
                  <a:pt x="230" y="120"/>
                  <a:pt x="231" y="120"/>
                  <a:pt x="233" y="120"/>
                </a:cubicBezTo>
                <a:close/>
                <a:moveTo>
                  <a:pt x="234" y="47"/>
                </a:moveTo>
                <a:cubicBezTo>
                  <a:pt x="234" y="47"/>
                  <a:pt x="234" y="47"/>
                  <a:pt x="234" y="47"/>
                </a:cubicBezTo>
                <a:cubicBezTo>
                  <a:pt x="232" y="47"/>
                  <a:pt x="230" y="46"/>
                  <a:pt x="229" y="46"/>
                </a:cubicBezTo>
                <a:cubicBezTo>
                  <a:pt x="230" y="47"/>
                  <a:pt x="232" y="47"/>
                  <a:pt x="234" y="47"/>
                </a:cubicBezTo>
                <a:close/>
                <a:moveTo>
                  <a:pt x="230" y="56"/>
                </a:moveTo>
                <a:cubicBezTo>
                  <a:pt x="232" y="56"/>
                  <a:pt x="234" y="55"/>
                  <a:pt x="237" y="55"/>
                </a:cubicBezTo>
                <a:cubicBezTo>
                  <a:pt x="234" y="55"/>
                  <a:pt x="232" y="55"/>
                  <a:pt x="230" y="55"/>
                </a:cubicBezTo>
                <a:cubicBezTo>
                  <a:pt x="230" y="55"/>
                  <a:pt x="231" y="55"/>
                  <a:pt x="232" y="55"/>
                </a:cubicBezTo>
                <a:cubicBezTo>
                  <a:pt x="231" y="56"/>
                  <a:pt x="230" y="55"/>
                  <a:pt x="230" y="56"/>
                </a:cubicBezTo>
                <a:close/>
                <a:moveTo>
                  <a:pt x="232" y="108"/>
                </a:moveTo>
                <a:cubicBezTo>
                  <a:pt x="231" y="108"/>
                  <a:pt x="231" y="108"/>
                  <a:pt x="230" y="108"/>
                </a:cubicBezTo>
                <a:cubicBezTo>
                  <a:pt x="231" y="108"/>
                  <a:pt x="232" y="108"/>
                  <a:pt x="232" y="108"/>
                </a:cubicBezTo>
                <a:close/>
                <a:moveTo>
                  <a:pt x="233" y="110"/>
                </a:moveTo>
                <a:cubicBezTo>
                  <a:pt x="232" y="110"/>
                  <a:pt x="231" y="110"/>
                  <a:pt x="230" y="110"/>
                </a:cubicBezTo>
                <a:cubicBezTo>
                  <a:pt x="232" y="110"/>
                  <a:pt x="232" y="111"/>
                  <a:pt x="233" y="110"/>
                </a:cubicBezTo>
                <a:close/>
                <a:moveTo>
                  <a:pt x="230" y="129"/>
                </a:moveTo>
                <a:cubicBezTo>
                  <a:pt x="231" y="129"/>
                  <a:pt x="232" y="129"/>
                  <a:pt x="232" y="128"/>
                </a:cubicBezTo>
                <a:cubicBezTo>
                  <a:pt x="232" y="128"/>
                  <a:pt x="230" y="128"/>
                  <a:pt x="230" y="129"/>
                </a:cubicBezTo>
                <a:close/>
                <a:moveTo>
                  <a:pt x="232" y="53"/>
                </a:moveTo>
                <a:cubicBezTo>
                  <a:pt x="232" y="54"/>
                  <a:pt x="233" y="54"/>
                  <a:pt x="233" y="53"/>
                </a:cubicBezTo>
                <a:cubicBezTo>
                  <a:pt x="233" y="53"/>
                  <a:pt x="232" y="53"/>
                  <a:pt x="232" y="53"/>
                </a:cubicBezTo>
                <a:close/>
                <a:moveTo>
                  <a:pt x="234" y="61"/>
                </a:moveTo>
                <a:cubicBezTo>
                  <a:pt x="233" y="61"/>
                  <a:pt x="233" y="60"/>
                  <a:pt x="233" y="61"/>
                </a:cubicBezTo>
                <a:cubicBezTo>
                  <a:pt x="233" y="61"/>
                  <a:pt x="234" y="61"/>
                  <a:pt x="234" y="61"/>
                </a:cubicBezTo>
                <a:close/>
                <a:moveTo>
                  <a:pt x="235" y="52"/>
                </a:moveTo>
                <a:cubicBezTo>
                  <a:pt x="235" y="52"/>
                  <a:pt x="234" y="52"/>
                  <a:pt x="234" y="52"/>
                </a:cubicBezTo>
                <a:cubicBezTo>
                  <a:pt x="234" y="52"/>
                  <a:pt x="235" y="53"/>
                  <a:pt x="235" y="52"/>
                </a:cubicBezTo>
                <a:close/>
                <a:moveTo>
                  <a:pt x="236" y="110"/>
                </a:moveTo>
                <a:cubicBezTo>
                  <a:pt x="236" y="111"/>
                  <a:pt x="235" y="110"/>
                  <a:pt x="234" y="110"/>
                </a:cubicBezTo>
                <a:cubicBezTo>
                  <a:pt x="234" y="111"/>
                  <a:pt x="234" y="111"/>
                  <a:pt x="234" y="111"/>
                </a:cubicBezTo>
                <a:cubicBezTo>
                  <a:pt x="236" y="111"/>
                  <a:pt x="237" y="111"/>
                  <a:pt x="238" y="110"/>
                </a:cubicBezTo>
                <a:cubicBezTo>
                  <a:pt x="238" y="110"/>
                  <a:pt x="237" y="111"/>
                  <a:pt x="236" y="110"/>
                </a:cubicBezTo>
                <a:close/>
                <a:moveTo>
                  <a:pt x="235" y="46"/>
                </a:moveTo>
                <a:cubicBezTo>
                  <a:pt x="235" y="46"/>
                  <a:pt x="235" y="47"/>
                  <a:pt x="235" y="47"/>
                </a:cubicBezTo>
                <a:cubicBezTo>
                  <a:pt x="237" y="47"/>
                  <a:pt x="238" y="46"/>
                  <a:pt x="235" y="46"/>
                </a:cubicBezTo>
                <a:close/>
                <a:moveTo>
                  <a:pt x="236" y="53"/>
                </a:moveTo>
                <a:cubicBezTo>
                  <a:pt x="237" y="53"/>
                  <a:pt x="237" y="53"/>
                  <a:pt x="237" y="53"/>
                </a:cubicBezTo>
                <a:cubicBezTo>
                  <a:pt x="237" y="53"/>
                  <a:pt x="237" y="53"/>
                  <a:pt x="236" y="53"/>
                </a:cubicBezTo>
                <a:close/>
                <a:moveTo>
                  <a:pt x="244" y="125"/>
                </a:moveTo>
                <a:cubicBezTo>
                  <a:pt x="241" y="125"/>
                  <a:pt x="238" y="125"/>
                  <a:pt x="237" y="125"/>
                </a:cubicBezTo>
                <a:cubicBezTo>
                  <a:pt x="238" y="126"/>
                  <a:pt x="242" y="125"/>
                  <a:pt x="244" y="125"/>
                </a:cubicBezTo>
                <a:close/>
                <a:moveTo>
                  <a:pt x="237" y="84"/>
                </a:moveTo>
                <a:cubicBezTo>
                  <a:pt x="238" y="84"/>
                  <a:pt x="239" y="84"/>
                  <a:pt x="239" y="84"/>
                </a:cubicBezTo>
                <a:cubicBezTo>
                  <a:pt x="238" y="84"/>
                  <a:pt x="237" y="83"/>
                  <a:pt x="237" y="84"/>
                </a:cubicBezTo>
                <a:close/>
                <a:moveTo>
                  <a:pt x="282" y="44"/>
                </a:moveTo>
                <a:cubicBezTo>
                  <a:pt x="283" y="44"/>
                  <a:pt x="284" y="44"/>
                  <a:pt x="284" y="43"/>
                </a:cubicBezTo>
                <a:cubicBezTo>
                  <a:pt x="282" y="43"/>
                  <a:pt x="281" y="44"/>
                  <a:pt x="279" y="43"/>
                </a:cubicBezTo>
                <a:cubicBezTo>
                  <a:pt x="278" y="43"/>
                  <a:pt x="276" y="44"/>
                  <a:pt x="275" y="43"/>
                </a:cubicBezTo>
                <a:cubicBezTo>
                  <a:pt x="275" y="44"/>
                  <a:pt x="275" y="44"/>
                  <a:pt x="275" y="44"/>
                </a:cubicBezTo>
                <a:cubicBezTo>
                  <a:pt x="270" y="44"/>
                  <a:pt x="264" y="45"/>
                  <a:pt x="260" y="45"/>
                </a:cubicBezTo>
                <a:cubicBezTo>
                  <a:pt x="257" y="45"/>
                  <a:pt x="254" y="46"/>
                  <a:pt x="251" y="45"/>
                </a:cubicBezTo>
                <a:cubicBezTo>
                  <a:pt x="250" y="45"/>
                  <a:pt x="248" y="46"/>
                  <a:pt x="247" y="46"/>
                </a:cubicBezTo>
                <a:cubicBezTo>
                  <a:pt x="244" y="46"/>
                  <a:pt x="239" y="45"/>
                  <a:pt x="237" y="47"/>
                </a:cubicBezTo>
                <a:cubicBezTo>
                  <a:pt x="251" y="46"/>
                  <a:pt x="265" y="45"/>
                  <a:pt x="277" y="44"/>
                </a:cubicBezTo>
                <a:cubicBezTo>
                  <a:pt x="279" y="44"/>
                  <a:pt x="280" y="44"/>
                  <a:pt x="282" y="44"/>
                </a:cubicBezTo>
                <a:close/>
                <a:moveTo>
                  <a:pt x="238" y="52"/>
                </a:moveTo>
                <a:cubicBezTo>
                  <a:pt x="238" y="52"/>
                  <a:pt x="239" y="52"/>
                  <a:pt x="239" y="51"/>
                </a:cubicBezTo>
                <a:cubicBezTo>
                  <a:pt x="238" y="51"/>
                  <a:pt x="238" y="51"/>
                  <a:pt x="238" y="52"/>
                </a:cubicBezTo>
                <a:close/>
                <a:moveTo>
                  <a:pt x="243" y="55"/>
                </a:moveTo>
                <a:cubicBezTo>
                  <a:pt x="242" y="55"/>
                  <a:pt x="240" y="55"/>
                  <a:pt x="239" y="55"/>
                </a:cubicBezTo>
                <a:cubicBezTo>
                  <a:pt x="240" y="56"/>
                  <a:pt x="242" y="56"/>
                  <a:pt x="243" y="55"/>
                </a:cubicBezTo>
                <a:close/>
                <a:moveTo>
                  <a:pt x="240" y="84"/>
                </a:moveTo>
                <a:cubicBezTo>
                  <a:pt x="241" y="84"/>
                  <a:pt x="241" y="84"/>
                  <a:pt x="242" y="83"/>
                </a:cubicBezTo>
                <a:cubicBezTo>
                  <a:pt x="241" y="84"/>
                  <a:pt x="240" y="83"/>
                  <a:pt x="240" y="84"/>
                </a:cubicBezTo>
                <a:close/>
                <a:moveTo>
                  <a:pt x="240" y="55"/>
                </a:moveTo>
                <a:cubicBezTo>
                  <a:pt x="241" y="55"/>
                  <a:pt x="243" y="55"/>
                  <a:pt x="243" y="54"/>
                </a:cubicBezTo>
                <a:cubicBezTo>
                  <a:pt x="242" y="54"/>
                  <a:pt x="241" y="54"/>
                  <a:pt x="240" y="55"/>
                </a:cubicBezTo>
                <a:close/>
                <a:moveTo>
                  <a:pt x="241" y="122"/>
                </a:moveTo>
                <a:cubicBezTo>
                  <a:pt x="243" y="123"/>
                  <a:pt x="245" y="123"/>
                  <a:pt x="247" y="122"/>
                </a:cubicBezTo>
                <a:cubicBezTo>
                  <a:pt x="245" y="122"/>
                  <a:pt x="242" y="122"/>
                  <a:pt x="241" y="122"/>
                </a:cubicBezTo>
                <a:close/>
                <a:moveTo>
                  <a:pt x="243" y="108"/>
                </a:moveTo>
                <a:cubicBezTo>
                  <a:pt x="242" y="108"/>
                  <a:pt x="241" y="108"/>
                  <a:pt x="241" y="108"/>
                </a:cubicBezTo>
                <a:cubicBezTo>
                  <a:pt x="242" y="108"/>
                  <a:pt x="242" y="108"/>
                  <a:pt x="243" y="108"/>
                </a:cubicBezTo>
                <a:close/>
                <a:moveTo>
                  <a:pt x="243" y="53"/>
                </a:moveTo>
                <a:cubicBezTo>
                  <a:pt x="242" y="53"/>
                  <a:pt x="241" y="52"/>
                  <a:pt x="241" y="53"/>
                </a:cubicBezTo>
                <a:cubicBezTo>
                  <a:pt x="242" y="53"/>
                  <a:pt x="243" y="53"/>
                  <a:pt x="243" y="53"/>
                </a:cubicBezTo>
                <a:close/>
                <a:moveTo>
                  <a:pt x="245" y="57"/>
                </a:moveTo>
                <a:cubicBezTo>
                  <a:pt x="246" y="57"/>
                  <a:pt x="246" y="56"/>
                  <a:pt x="246" y="56"/>
                </a:cubicBezTo>
                <a:cubicBezTo>
                  <a:pt x="245" y="57"/>
                  <a:pt x="243" y="55"/>
                  <a:pt x="243" y="57"/>
                </a:cubicBezTo>
                <a:cubicBezTo>
                  <a:pt x="244" y="57"/>
                  <a:pt x="244" y="56"/>
                  <a:pt x="245" y="57"/>
                </a:cubicBezTo>
                <a:close/>
                <a:moveTo>
                  <a:pt x="247" y="112"/>
                </a:moveTo>
                <a:cubicBezTo>
                  <a:pt x="247" y="112"/>
                  <a:pt x="246" y="112"/>
                  <a:pt x="246" y="112"/>
                </a:cubicBezTo>
                <a:cubicBezTo>
                  <a:pt x="247" y="112"/>
                  <a:pt x="247" y="112"/>
                  <a:pt x="247" y="112"/>
                </a:cubicBezTo>
                <a:close/>
                <a:moveTo>
                  <a:pt x="246" y="125"/>
                </a:moveTo>
                <a:cubicBezTo>
                  <a:pt x="246" y="125"/>
                  <a:pt x="247" y="125"/>
                  <a:pt x="247" y="125"/>
                </a:cubicBezTo>
                <a:cubicBezTo>
                  <a:pt x="247" y="125"/>
                  <a:pt x="246" y="125"/>
                  <a:pt x="246" y="125"/>
                </a:cubicBezTo>
                <a:close/>
                <a:moveTo>
                  <a:pt x="246" y="56"/>
                </a:moveTo>
                <a:cubicBezTo>
                  <a:pt x="247" y="56"/>
                  <a:pt x="247" y="57"/>
                  <a:pt x="248" y="56"/>
                </a:cubicBezTo>
                <a:cubicBezTo>
                  <a:pt x="248" y="56"/>
                  <a:pt x="246" y="56"/>
                  <a:pt x="246" y="56"/>
                </a:cubicBezTo>
                <a:close/>
                <a:moveTo>
                  <a:pt x="248" y="55"/>
                </a:moveTo>
                <a:cubicBezTo>
                  <a:pt x="247" y="55"/>
                  <a:pt x="246" y="55"/>
                  <a:pt x="246" y="55"/>
                </a:cubicBezTo>
                <a:cubicBezTo>
                  <a:pt x="247" y="55"/>
                  <a:pt x="248" y="55"/>
                  <a:pt x="248" y="55"/>
                </a:cubicBezTo>
                <a:close/>
                <a:moveTo>
                  <a:pt x="248" y="87"/>
                </a:moveTo>
                <a:cubicBezTo>
                  <a:pt x="248" y="88"/>
                  <a:pt x="247" y="87"/>
                  <a:pt x="247" y="88"/>
                </a:cubicBezTo>
                <a:cubicBezTo>
                  <a:pt x="247" y="88"/>
                  <a:pt x="249" y="88"/>
                  <a:pt x="248" y="87"/>
                </a:cubicBezTo>
                <a:close/>
                <a:moveTo>
                  <a:pt x="248" y="56"/>
                </a:moveTo>
                <a:cubicBezTo>
                  <a:pt x="250" y="56"/>
                  <a:pt x="251" y="56"/>
                  <a:pt x="252" y="56"/>
                </a:cubicBezTo>
                <a:cubicBezTo>
                  <a:pt x="252" y="55"/>
                  <a:pt x="249" y="56"/>
                  <a:pt x="248" y="56"/>
                </a:cubicBezTo>
                <a:close/>
                <a:moveTo>
                  <a:pt x="248" y="112"/>
                </a:moveTo>
                <a:cubicBezTo>
                  <a:pt x="249" y="112"/>
                  <a:pt x="249" y="113"/>
                  <a:pt x="249" y="112"/>
                </a:cubicBezTo>
                <a:cubicBezTo>
                  <a:pt x="249" y="112"/>
                  <a:pt x="248" y="112"/>
                  <a:pt x="248" y="112"/>
                </a:cubicBezTo>
                <a:close/>
                <a:moveTo>
                  <a:pt x="249" y="86"/>
                </a:moveTo>
                <a:cubicBezTo>
                  <a:pt x="249" y="86"/>
                  <a:pt x="251" y="86"/>
                  <a:pt x="252" y="85"/>
                </a:cubicBezTo>
                <a:cubicBezTo>
                  <a:pt x="251" y="85"/>
                  <a:pt x="249" y="85"/>
                  <a:pt x="249" y="86"/>
                </a:cubicBezTo>
                <a:close/>
                <a:moveTo>
                  <a:pt x="249" y="94"/>
                </a:moveTo>
                <a:cubicBezTo>
                  <a:pt x="250" y="94"/>
                  <a:pt x="250" y="94"/>
                  <a:pt x="250" y="95"/>
                </a:cubicBezTo>
                <a:cubicBezTo>
                  <a:pt x="252" y="94"/>
                  <a:pt x="255" y="95"/>
                  <a:pt x="256" y="93"/>
                </a:cubicBezTo>
                <a:cubicBezTo>
                  <a:pt x="256" y="93"/>
                  <a:pt x="255" y="94"/>
                  <a:pt x="254" y="93"/>
                </a:cubicBezTo>
                <a:cubicBezTo>
                  <a:pt x="254" y="94"/>
                  <a:pt x="254" y="94"/>
                  <a:pt x="255" y="94"/>
                </a:cubicBezTo>
                <a:cubicBezTo>
                  <a:pt x="253" y="94"/>
                  <a:pt x="252" y="94"/>
                  <a:pt x="250" y="94"/>
                </a:cubicBezTo>
                <a:cubicBezTo>
                  <a:pt x="250" y="94"/>
                  <a:pt x="250" y="94"/>
                  <a:pt x="250" y="94"/>
                </a:cubicBezTo>
                <a:cubicBezTo>
                  <a:pt x="250" y="94"/>
                  <a:pt x="249" y="93"/>
                  <a:pt x="249" y="94"/>
                </a:cubicBezTo>
                <a:close/>
                <a:moveTo>
                  <a:pt x="249" y="81"/>
                </a:moveTo>
                <a:cubicBezTo>
                  <a:pt x="250" y="81"/>
                  <a:pt x="251" y="81"/>
                  <a:pt x="252" y="81"/>
                </a:cubicBezTo>
                <a:cubicBezTo>
                  <a:pt x="251" y="80"/>
                  <a:pt x="250" y="80"/>
                  <a:pt x="249" y="81"/>
                </a:cubicBezTo>
                <a:close/>
                <a:moveTo>
                  <a:pt x="251" y="112"/>
                </a:moveTo>
                <a:cubicBezTo>
                  <a:pt x="252" y="112"/>
                  <a:pt x="253" y="112"/>
                  <a:pt x="253" y="112"/>
                </a:cubicBezTo>
                <a:cubicBezTo>
                  <a:pt x="253" y="112"/>
                  <a:pt x="251" y="112"/>
                  <a:pt x="251" y="112"/>
                </a:cubicBezTo>
                <a:close/>
                <a:moveTo>
                  <a:pt x="256" y="122"/>
                </a:moveTo>
                <a:cubicBezTo>
                  <a:pt x="260" y="121"/>
                  <a:pt x="266" y="121"/>
                  <a:pt x="271" y="120"/>
                </a:cubicBezTo>
                <a:cubicBezTo>
                  <a:pt x="264" y="121"/>
                  <a:pt x="258" y="121"/>
                  <a:pt x="252" y="122"/>
                </a:cubicBezTo>
                <a:cubicBezTo>
                  <a:pt x="253" y="122"/>
                  <a:pt x="255" y="121"/>
                  <a:pt x="256" y="122"/>
                </a:cubicBezTo>
                <a:close/>
                <a:moveTo>
                  <a:pt x="252" y="117"/>
                </a:moveTo>
                <a:cubicBezTo>
                  <a:pt x="253" y="117"/>
                  <a:pt x="254" y="117"/>
                  <a:pt x="254" y="117"/>
                </a:cubicBezTo>
                <a:cubicBezTo>
                  <a:pt x="253" y="117"/>
                  <a:pt x="253" y="117"/>
                  <a:pt x="252" y="117"/>
                </a:cubicBezTo>
                <a:close/>
                <a:moveTo>
                  <a:pt x="253" y="125"/>
                </a:moveTo>
                <a:cubicBezTo>
                  <a:pt x="253" y="125"/>
                  <a:pt x="254" y="124"/>
                  <a:pt x="255" y="125"/>
                </a:cubicBezTo>
                <a:cubicBezTo>
                  <a:pt x="255" y="124"/>
                  <a:pt x="253" y="124"/>
                  <a:pt x="253" y="125"/>
                </a:cubicBezTo>
                <a:close/>
                <a:moveTo>
                  <a:pt x="254" y="101"/>
                </a:moveTo>
                <a:cubicBezTo>
                  <a:pt x="254" y="101"/>
                  <a:pt x="253" y="101"/>
                  <a:pt x="253" y="102"/>
                </a:cubicBezTo>
                <a:cubicBezTo>
                  <a:pt x="253" y="102"/>
                  <a:pt x="254" y="102"/>
                  <a:pt x="254" y="101"/>
                </a:cubicBezTo>
                <a:close/>
                <a:moveTo>
                  <a:pt x="253" y="84"/>
                </a:moveTo>
                <a:cubicBezTo>
                  <a:pt x="254" y="84"/>
                  <a:pt x="254" y="84"/>
                  <a:pt x="255" y="84"/>
                </a:cubicBezTo>
                <a:cubicBezTo>
                  <a:pt x="255" y="84"/>
                  <a:pt x="255" y="84"/>
                  <a:pt x="255" y="84"/>
                </a:cubicBezTo>
                <a:cubicBezTo>
                  <a:pt x="254" y="84"/>
                  <a:pt x="253" y="83"/>
                  <a:pt x="253" y="84"/>
                </a:cubicBezTo>
                <a:close/>
                <a:moveTo>
                  <a:pt x="255" y="112"/>
                </a:moveTo>
                <a:cubicBezTo>
                  <a:pt x="254" y="112"/>
                  <a:pt x="254" y="112"/>
                  <a:pt x="253" y="112"/>
                </a:cubicBezTo>
                <a:cubicBezTo>
                  <a:pt x="253" y="112"/>
                  <a:pt x="254" y="112"/>
                  <a:pt x="255" y="112"/>
                </a:cubicBezTo>
                <a:close/>
                <a:moveTo>
                  <a:pt x="264" y="130"/>
                </a:moveTo>
                <a:cubicBezTo>
                  <a:pt x="262" y="130"/>
                  <a:pt x="256" y="130"/>
                  <a:pt x="254" y="131"/>
                </a:cubicBezTo>
                <a:cubicBezTo>
                  <a:pt x="256" y="131"/>
                  <a:pt x="261" y="130"/>
                  <a:pt x="264" y="130"/>
                </a:cubicBezTo>
                <a:close/>
                <a:moveTo>
                  <a:pt x="254" y="65"/>
                </a:moveTo>
                <a:cubicBezTo>
                  <a:pt x="254" y="65"/>
                  <a:pt x="256" y="66"/>
                  <a:pt x="256" y="65"/>
                </a:cubicBezTo>
                <a:cubicBezTo>
                  <a:pt x="256" y="65"/>
                  <a:pt x="254" y="65"/>
                  <a:pt x="254" y="65"/>
                </a:cubicBezTo>
                <a:close/>
                <a:moveTo>
                  <a:pt x="255" y="56"/>
                </a:moveTo>
                <a:cubicBezTo>
                  <a:pt x="256" y="56"/>
                  <a:pt x="257" y="56"/>
                  <a:pt x="257" y="55"/>
                </a:cubicBezTo>
                <a:cubicBezTo>
                  <a:pt x="257" y="56"/>
                  <a:pt x="256" y="55"/>
                  <a:pt x="255" y="56"/>
                </a:cubicBezTo>
                <a:close/>
                <a:moveTo>
                  <a:pt x="255" y="110"/>
                </a:moveTo>
                <a:cubicBezTo>
                  <a:pt x="256" y="110"/>
                  <a:pt x="258" y="110"/>
                  <a:pt x="258" y="109"/>
                </a:cubicBezTo>
                <a:cubicBezTo>
                  <a:pt x="257" y="109"/>
                  <a:pt x="256" y="109"/>
                  <a:pt x="255" y="110"/>
                </a:cubicBezTo>
                <a:close/>
                <a:moveTo>
                  <a:pt x="263" y="80"/>
                </a:moveTo>
                <a:cubicBezTo>
                  <a:pt x="261" y="80"/>
                  <a:pt x="257" y="80"/>
                  <a:pt x="256" y="81"/>
                </a:cubicBezTo>
                <a:cubicBezTo>
                  <a:pt x="258" y="81"/>
                  <a:pt x="262" y="81"/>
                  <a:pt x="263" y="80"/>
                </a:cubicBezTo>
                <a:close/>
                <a:moveTo>
                  <a:pt x="257" y="51"/>
                </a:moveTo>
                <a:cubicBezTo>
                  <a:pt x="257" y="51"/>
                  <a:pt x="256" y="50"/>
                  <a:pt x="256" y="51"/>
                </a:cubicBezTo>
                <a:cubicBezTo>
                  <a:pt x="256" y="51"/>
                  <a:pt x="256" y="52"/>
                  <a:pt x="257" y="51"/>
                </a:cubicBezTo>
                <a:close/>
                <a:moveTo>
                  <a:pt x="263" y="120"/>
                </a:moveTo>
                <a:cubicBezTo>
                  <a:pt x="261" y="120"/>
                  <a:pt x="258" y="120"/>
                  <a:pt x="256" y="121"/>
                </a:cubicBezTo>
                <a:cubicBezTo>
                  <a:pt x="259" y="120"/>
                  <a:pt x="261" y="121"/>
                  <a:pt x="263" y="120"/>
                </a:cubicBezTo>
                <a:close/>
                <a:moveTo>
                  <a:pt x="257" y="65"/>
                </a:moveTo>
                <a:cubicBezTo>
                  <a:pt x="258" y="65"/>
                  <a:pt x="260" y="65"/>
                  <a:pt x="260" y="65"/>
                </a:cubicBezTo>
                <a:cubicBezTo>
                  <a:pt x="259" y="65"/>
                  <a:pt x="258" y="65"/>
                  <a:pt x="257" y="65"/>
                </a:cubicBezTo>
                <a:close/>
                <a:moveTo>
                  <a:pt x="263" y="119"/>
                </a:moveTo>
                <a:cubicBezTo>
                  <a:pt x="261" y="119"/>
                  <a:pt x="259" y="119"/>
                  <a:pt x="257" y="119"/>
                </a:cubicBezTo>
                <a:cubicBezTo>
                  <a:pt x="259" y="119"/>
                  <a:pt x="261" y="119"/>
                  <a:pt x="263" y="119"/>
                </a:cubicBezTo>
                <a:close/>
                <a:moveTo>
                  <a:pt x="265" y="108"/>
                </a:moveTo>
                <a:cubicBezTo>
                  <a:pt x="268" y="108"/>
                  <a:pt x="271" y="108"/>
                  <a:pt x="273" y="107"/>
                </a:cubicBezTo>
                <a:cubicBezTo>
                  <a:pt x="268" y="107"/>
                  <a:pt x="261" y="108"/>
                  <a:pt x="258" y="108"/>
                </a:cubicBezTo>
                <a:cubicBezTo>
                  <a:pt x="258" y="109"/>
                  <a:pt x="258" y="109"/>
                  <a:pt x="258" y="109"/>
                </a:cubicBezTo>
                <a:cubicBezTo>
                  <a:pt x="260" y="110"/>
                  <a:pt x="262" y="109"/>
                  <a:pt x="265" y="108"/>
                </a:cubicBezTo>
                <a:close/>
                <a:moveTo>
                  <a:pt x="258" y="57"/>
                </a:moveTo>
                <a:cubicBezTo>
                  <a:pt x="258" y="57"/>
                  <a:pt x="258" y="57"/>
                  <a:pt x="259" y="57"/>
                </a:cubicBezTo>
                <a:cubicBezTo>
                  <a:pt x="259" y="56"/>
                  <a:pt x="258" y="56"/>
                  <a:pt x="258" y="57"/>
                </a:cubicBezTo>
                <a:close/>
                <a:moveTo>
                  <a:pt x="258" y="79"/>
                </a:moveTo>
                <a:cubicBezTo>
                  <a:pt x="258" y="79"/>
                  <a:pt x="259" y="79"/>
                  <a:pt x="259" y="79"/>
                </a:cubicBezTo>
                <a:cubicBezTo>
                  <a:pt x="259" y="79"/>
                  <a:pt x="258" y="79"/>
                  <a:pt x="258" y="79"/>
                </a:cubicBezTo>
                <a:close/>
                <a:moveTo>
                  <a:pt x="258" y="50"/>
                </a:moveTo>
                <a:cubicBezTo>
                  <a:pt x="259" y="50"/>
                  <a:pt x="261" y="51"/>
                  <a:pt x="262" y="50"/>
                </a:cubicBezTo>
                <a:cubicBezTo>
                  <a:pt x="261" y="50"/>
                  <a:pt x="259" y="50"/>
                  <a:pt x="258" y="50"/>
                </a:cubicBezTo>
                <a:close/>
                <a:moveTo>
                  <a:pt x="260" y="78"/>
                </a:moveTo>
                <a:cubicBezTo>
                  <a:pt x="260" y="77"/>
                  <a:pt x="259" y="77"/>
                  <a:pt x="259" y="77"/>
                </a:cubicBezTo>
                <a:cubicBezTo>
                  <a:pt x="259" y="78"/>
                  <a:pt x="260" y="77"/>
                  <a:pt x="260" y="78"/>
                </a:cubicBezTo>
                <a:close/>
                <a:moveTo>
                  <a:pt x="260" y="49"/>
                </a:moveTo>
                <a:cubicBezTo>
                  <a:pt x="259" y="48"/>
                  <a:pt x="260" y="48"/>
                  <a:pt x="260" y="48"/>
                </a:cubicBezTo>
                <a:cubicBezTo>
                  <a:pt x="259" y="48"/>
                  <a:pt x="259" y="48"/>
                  <a:pt x="259" y="48"/>
                </a:cubicBezTo>
                <a:cubicBezTo>
                  <a:pt x="259" y="48"/>
                  <a:pt x="259" y="48"/>
                  <a:pt x="260" y="49"/>
                </a:cubicBezTo>
                <a:close/>
                <a:moveTo>
                  <a:pt x="260" y="77"/>
                </a:moveTo>
                <a:cubicBezTo>
                  <a:pt x="261" y="77"/>
                  <a:pt x="262" y="77"/>
                  <a:pt x="263" y="77"/>
                </a:cubicBezTo>
                <a:cubicBezTo>
                  <a:pt x="262" y="77"/>
                  <a:pt x="260" y="77"/>
                  <a:pt x="260" y="77"/>
                </a:cubicBezTo>
                <a:close/>
                <a:moveTo>
                  <a:pt x="262" y="52"/>
                </a:moveTo>
                <a:cubicBezTo>
                  <a:pt x="263" y="52"/>
                  <a:pt x="263" y="52"/>
                  <a:pt x="263" y="52"/>
                </a:cubicBezTo>
                <a:cubicBezTo>
                  <a:pt x="263" y="52"/>
                  <a:pt x="262" y="51"/>
                  <a:pt x="262" y="52"/>
                </a:cubicBezTo>
                <a:close/>
                <a:moveTo>
                  <a:pt x="262" y="49"/>
                </a:moveTo>
                <a:cubicBezTo>
                  <a:pt x="263" y="49"/>
                  <a:pt x="263" y="49"/>
                  <a:pt x="263" y="49"/>
                </a:cubicBezTo>
                <a:cubicBezTo>
                  <a:pt x="263" y="49"/>
                  <a:pt x="262" y="49"/>
                  <a:pt x="262" y="49"/>
                </a:cubicBezTo>
                <a:close/>
                <a:moveTo>
                  <a:pt x="264" y="81"/>
                </a:moveTo>
                <a:cubicBezTo>
                  <a:pt x="264" y="81"/>
                  <a:pt x="263" y="80"/>
                  <a:pt x="263" y="81"/>
                </a:cubicBezTo>
                <a:cubicBezTo>
                  <a:pt x="263" y="81"/>
                  <a:pt x="264" y="81"/>
                  <a:pt x="264" y="81"/>
                </a:cubicBezTo>
                <a:close/>
                <a:moveTo>
                  <a:pt x="264" y="52"/>
                </a:moveTo>
                <a:cubicBezTo>
                  <a:pt x="264" y="53"/>
                  <a:pt x="263" y="52"/>
                  <a:pt x="263" y="53"/>
                </a:cubicBezTo>
                <a:cubicBezTo>
                  <a:pt x="263" y="53"/>
                  <a:pt x="263" y="53"/>
                  <a:pt x="264" y="53"/>
                </a:cubicBezTo>
                <a:cubicBezTo>
                  <a:pt x="264" y="53"/>
                  <a:pt x="265" y="53"/>
                  <a:pt x="264" y="52"/>
                </a:cubicBezTo>
                <a:close/>
                <a:moveTo>
                  <a:pt x="263" y="101"/>
                </a:moveTo>
                <a:cubicBezTo>
                  <a:pt x="265" y="101"/>
                  <a:pt x="266" y="101"/>
                  <a:pt x="267" y="101"/>
                </a:cubicBezTo>
                <a:cubicBezTo>
                  <a:pt x="267" y="100"/>
                  <a:pt x="264" y="101"/>
                  <a:pt x="263" y="101"/>
                </a:cubicBezTo>
                <a:close/>
                <a:moveTo>
                  <a:pt x="265" y="43"/>
                </a:moveTo>
                <a:cubicBezTo>
                  <a:pt x="264" y="43"/>
                  <a:pt x="264" y="43"/>
                  <a:pt x="263" y="44"/>
                </a:cubicBezTo>
                <a:cubicBezTo>
                  <a:pt x="264" y="43"/>
                  <a:pt x="265" y="44"/>
                  <a:pt x="265" y="43"/>
                </a:cubicBezTo>
                <a:close/>
                <a:moveTo>
                  <a:pt x="266" y="61"/>
                </a:moveTo>
                <a:cubicBezTo>
                  <a:pt x="266" y="60"/>
                  <a:pt x="264" y="61"/>
                  <a:pt x="263" y="61"/>
                </a:cubicBezTo>
                <a:cubicBezTo>
                  <a:pt x="265" y="61"/>
                  <a:pt x="265" y="61"/>
                  <a:pt x="266" y="61"/>
                </a:cubicBezTo>
                <a:close/>
                <a:moveTo>
                  <a:pt x="263" y="52"/>
                </a:moveTo>
                <a:cubicBezTo>
                  <a:pt x="264" y="52"/>
                  <a:pt x="266" y="52"/>
                  <a:pt x="266" y="52"/>
                </a:cubicBezTo>
                <a:cubicBezTo>
                  <a:pt x="265" y="51"/>
                  <a:pt x="264" y="52"/>
                  <a:pt x="263" y="52"/>
                </a:cubicBezTo>
                <a:close/>
                <a:moveTo>
                  <a:pt x="264" y="114"/>
                </a:moveTo>
                <a:cubicBezTo>
                  <a:pt x="265" y="114"/>
                  <a:pt x="266" y="114"/>
                  <a:pt x="266" y="113"/>
                </a:cubicBezTo>
                <a:cubicBezTo>
                  <a:pt x="266" y="114"/>
                  <a:pt x="264" y="113"/>
                  <a:pt x="264" y="114"/>
                </a:cubicBezTo>
                <a:close/>
                <a:moveTo>
                  <a:pt x="265" y="130"/>
                </a:moveTo>
                <a:cubicBezTo>
                  <a:pt x="269" y="130"/>
                  <a:pt x="273" y="129"/>
                  <a:pt x="276" y="129"/>
                </a:cubicBezTo>
                <a:cubicBezTo>
                  <a:pt x="273" y="129"/>
                  <a:pt x="269" y="129"/>
                  <a:pt x="265" y="130"/>
                </a:cubicBezTo>
                <a:close/>
                <a:moveTo>
                  <a:pt x="267" y="119"/>
                </a:moveTo>
                <a:cubicBezTo>
                  <a:pt x="267" y="119"/>
                  <a:pt x="266" y="119"/>
                  <a:pt x="265" y="120"/>
                </a:cubicBezTo>
                <a:cubicBezTo>
                  <a:pt x="266" y="120"/>
                  <a:pt x="267" y="120"/>
                  <a:pt x="267" y="119"/>
                </a:cubicBezTo>
                <a:close/>
                <a:moveTo>
                  <a:pt x="267" y="80"/>
                </a:moveTo>
                <a:cubicBezTo>
                  <a:pt x="266" y="80"/>
                  <a:pt x="265" y="79"/>
                  <a:pt x="265" y="80"/>
                </a:cubicBezTo>
                <a:cubicBezTo>
                  <a:pt x="266" y="80"/>
                  <a:pt x="267" y="80"/>
                  <a:pt x="267" y="80"/>
                </a:cubicBezTo>
                <a:close/>
                <a:moveTo>
                  <a:pt x="267" y="55"/>
                </a:moveTo>
                <a:cubicBezTo>
                  <a:pt x="268" y="55"/>
                  <a:pt x="268" y="55"/>
                  <a:pt x="268" y="55"/>
                </a:cubicBezTo>
                <a:cubicBezTo>
                  <a:pt x="268" y="54"/>
                  <a:pt x="267" y="55"/>
                  <a:pt x="267" y="55"/>
                </a:cubicBezTo>
                <a:close/>
                <a:moveTo>
                  <a:pt x="269" y="119"/>
                </a:moveTo>
                <a:cubicBezTo>
                  <a:pt x="269" y="119"/>
                  <a:pt x="268" y="119"/>
                  <a:pt x="268" y="120"/>
                </a:cubicBezTo>
                <a:cubicBezTo>
                  <a:pt x="268" y="120"/>
                  <a:pt x="269" y="120"/>
                  <a:pt x="269" y="119"/>
                </a:cubicBezTo>
                <a:close/>
                <a:moveTo>
                  <a:pt x="269" y="78"/>
                </a:moveTo>
                <a:cubicBezTo>
                  <a:pt x="269" y="77"/>
                  <a:pt x="269" y="76"/>
                  <a:pt x="270" y="76"/>
                </a:cubicBezTo>
                <a:cubicBezTo>
                  <a:pt x="268" y="76"/>
                  <a:pt x="269" y="78"/>
                  <a:pt x="268" y="78"/>
                </a:cubicBezTo>
                <a:cubicBezTo>
                  <a:pt x="273" y="78"/>
                  <a:pt x="279" y="78"/>
                  <a:pt x="283" y="77"/>
                </a:cubicBezTo>
                <a:cubicBezTo>
                  <a:pt x="279" y="77"/>
                  <a:pt x="274" y="78"/>
                  <a:pt x="269" y="78"/>
                </a:cubicBezTo>
                <a:close/>
                <a:moveTo>
                  <a:pt x="272" y="82"/>
                </a:moveTo>
                <a:cubicBezTo>
                  <a:pt x="271" y="82"/>
                  <a:pt x="269" y="82"/>
                  <a:pt x="268" y="83"/>
                </a:cubicBezTo>
                <a:cubicBezTo>
                  <a:pt x="269" y="83"/>
                  <a:pt x="271" y="83"/>
                  <a:pt x="272" y="82"/>
                </a:cubicBezTo>
                <a:close/>
                <a:moveTo>
                  <a:pt x="273" y="127"/>
                </a:moveTo>
                <a:cubicBezTo>
                  <a:pt x="272" y="127"/>
                  <a:pt x="269" y="127"/>
                  <a:pt x="269" y="127"/>
                </a:cubicBezTo>
                <a:cubicBezTo>
                  <a:pt x="270" y="127"/>
                  <a:pt x="272" y="127"/>
                  <a:pt x="273" y="127"/>
                </a:cubicBezTo>
                <a:close/>
                <a:moveTo>
                  <a:pt x="270" y="79"/>
                </a:moveTo>
                <a:cubicBezTo>
                  <a:pt x="270" y="79"/>
                  <a:pt x="269" y="79"/>
                  <a:pt x="269" y="80"/>
                </a:cubicBezTo>
                <a:cubicBezTo>
                  <a:pt x="269" y="80"/>
                  <a:pt x="270" y="80"/>
                  <a:pt x="270" y="79"/>
                </a:cubicBezTo>
                <a:close/>
                <a:moveTo>
                  <a:pt x="270" y="89"/>
                </a:moveTo>
                <a:cubicBezTo>
                  <a:pt x="270" y="89"/>
                  <a:pt x="270" y="89"/>
                  <a:pt x="270" y="89"/>
                </a:cubicBezTo>
                <a:cubicBezTo>
                  <a:pt x="270" y="89"/>
                  <a:pt x="270" y="89"/>
                  <a:pt x="269" y="90"/>
                </a:cubicBezTo>
                <a:cubicBezTo>
                  <a:pt x="270" y="90"/>
                  <a:pt x="270" y="90"/>
                  <a:pt x="270" y="90"/>
                </a:cubicBezTo>
                <a:lnTo>
                  <a:pt x="270" y="89"/>
                </a:lnTo>
                <a:close/>
                <a:moveTo>
                  <a:pt x="271" y="103"/>
                </a:moveTo>
                <a:cubicBezTo>
                  <a:pt x="271" y="103"/>
                  <a:pt x="270" y="103"/>
                  <a:pt x="269" y="104"/>
                </a:cubicBezTo>
                <a:cubicBezTo>
                  <a:pt x="270" y="104"/>
                  <a:pt x="271" y="104"/>
                  <a:pt x="271" y="103"/>
                </a:cubicBezTo>
                <a:close/>
                <a:moveTo>
                  <a:pt x="271" y="47"/>
                </a:moveTo>
                <a:cubicBezTo>
                  <a:pt x="271" y="47"/>
                  <a:pt x="270" y="47"/>
                  <a:pt x="269" y="47"/>
                </a:cubicBezTo>
                <a:cubicBezTo>
                  <a:pt x="270" y="47"/>
                  <a:pt x="271" y="47"/>
                  <a:pt x="271" y="47"/>
                </a:cubicBezTo>
                <a:close/>
                <a:moveTo>
                  <a:pt x="271" y="76"/>
                </a:moveTo>
                <a:cubicBezTo>
                  <a:pt x="271" y="76"/>
                  <a:pt x="270" y="76"/>
                  <a:pt x="270" y="77"/>
                </a:cubicBezTo>
                <a:cubicBezTo>
                  <a:pt x="270" y="76"/>
                  <a:pt x="271" y="77"/>
                  <a:pt x="271" y="76"/>
                </a:cubicBezTo>
                <a:close/>
                <a:moveTo>
                  <a:pt x="271" y="60"/>
                </a:moveTo>
                <a:cubicBezTo>
                  <a:pt x="272" y="60"/>
                  <a:pt x="270" y="59"/>
                  <a:pt x="270" y="60"/>
                </a:cubicBezTo>
                <a:cubicBezTo>
                  <a:pt x="271" y="60"/>
                  <a:pt x="271" y="60"/>
                  <a:pt x="271" y="60"/>
                </a:cubicBezTo>
                <a:close/>
                <a:moveTo>
                  <a:pt x="271" y="97"/>
                </a:moveTo>
                <a:cubicBezTo>
                  <a:pt x="271" y="97"/>
                  <a:pt x="271" y="97"/>
                  <a:pt x="272" y="97"/>
                </a:cubicBezTo>
                <a:cubicBezTo>
                  <a:pt x="272" y="97"/>
                  <a:pt x="271" y="97"/>
                  <a:pt x="271" y="97"/>
                </a:cubicBezTo>
                <a:close/>
                <a:moveTo>
                  <a:pt x="271" y="55"/>
                </a:moveTo>
                <a:cubicBezTo>
                  <a:pt x="271" y="55"/>
                  <a:pt x="272" y="55"/>
                  <a:pt x="272" y="54"/>
                </a:cubicBezTo>
                <a:cubicBezTo>
                  <a:pt x="272" y="54"/>
                  <a:pt x="271" y="54"/>
                  <a:pt x="271" y="55"/>
                </a:cubicBezTo>
                <a:close/>
                <a:moveTo>
                  <a:pt x="271" y="50"/>
                </a:moveTo>
                <a:cubicBezTo>
                  <a:pt x="271" y="50"/>
                  <a:pt x="272" y="51"/>
                  <a:pt x="272" y="50"/>
                </a:cubicBezTo>
                <a:cubicBezTo>
                  <a:pt x="272" y="50"/>
                  <a:pt x="271" y="50"/>
                  <a:pt x="271" y="50"/>
                </a:cubicBezTo>
                <a:close/>
                <a:moveTo>
                  <a:pt x="274" y="120"/>
                </a:moveTo>
                <a:cubicBezTo>
                  <a:pt x="273" y="120"/>
                  <a:pt x="272" y="120"/>
                  <a:pt x="271" y="120"/>
                </a:cubicBezTo>
                <a:cubicBezTo>
                  <a:pt x="272" y="120"/>
                  <a:pt x="273" y="121"/>
                  <a:pt x="274" y="120"/>
                </a:cubicBezTo>
                <a:close/>
                <a:moveTo>
                  <a:pt x="274" y="85"/>
                </a:moveTo>
                <a:cubicBezTo>
                  <a:pt x="273" y="86"/>
                  <a:pt x="272" y="85"/>
                  <a:pt x="272" y="86"/>
                </a:cubicBezTo>
                <a:cubicBezTo>
                  <a:pt x="273" y="86"/>
                  <a:pt x="274" y="86"/>
                  <a:pt x="274" y="85"/>
                </a:cubicBezTo>
                <a:close/>
                <a:moveTo>
                  <a:pt x="278" y="51"/>
                </a:moveTo>
                <a:cubicBezTo>
                  <a:pt x="276" y="50"/>
                  <a:pt x="274" y="51"/>
                  <a:pt x="272" y="51"/>
                </a:cubicBezTo>
                <a:cubicBezTo>
                  <a:pt x="274" y="51"/>
                  <a:pt x="276" y="51"/>
                  <a:pt x="278" y="51"/>
                </a:cubicBezTo>
                <a:close/>
                <a:moveTo>
                  <a:pt x="272" y="112"/>
                </a:moveTo>
                <a:cubicBezTo>
                  <a:pt x="273" y="112"/>
                  <a:pt x="273" y="112"/>
                  <a:pt x="273" y="112"/>
                </a:cubicBezTo>
                <a:cubicBezTo>
                  <a:pt x="273" y="111"/>
                  <a:pt x="274" y="112"/>
                  <a:pt x="274" y="111"/>
                </a:cubicBezTo>
                <a:cubicBezTo>
                  <a:pt x="274" y="111"/>
                  <a:pt x="272" y="111"/>
                  <a:pt x="272" y="112"/>
                </a:cubicBezTo>
                <a:close/>
                <a:moveTo>
                  <a:pt x="275" y="79"/>
                </a:moveTo>
                <a:cubicBezTo>
                  <a:pt x="274" y="79"/>
                  <a:pt x="273" y="79"/>
                  <a:pt x="272" y="79"/>
                </a:cubicBezTo>
                <a:cubicBezTo>
                  <a:pt x="274" y="80"/>
                  <a:pt x="274" y="79"/>
                  <a:pt x="275" y="79"/>
                </a:cubicBezTo>
                <a:close/>
                <a:moveTo>
                  <a:pt x="274" y="106"/>
                </a:moveTo>
                <a:cubicBezTo>
                  <a:pt x="273" y="106"/>
                  <a:pt x="273" y="106"/>
                  <a:pt x="273" y="107"/>
                </a:cubicBezTo>
                <a:cubicBezTo>
                  <a:pt x="273" y="107"/>
                  <a:pt x="274" y="107"/>
                  <a:pt x="274" y="106"/>
                </a:cubicBezTo>
                <a:close/>
                <a:moveTo>
                  <a:pt x="273" y="100"/>
                </a:moveTo>
                <a:cubicBezTo>
                  <a:pt x="275" y="100"/>
                  <a:pt x="276" y="101"/>
                  <a:pt x="277" y="100"/>
                </a:cubicBezTo>
                <a:cubicBezTo>
                  <a:pt x="277" y="100"/>
                  <a:pt x="274" y="99"/>
                  <a:pt x="273" y="100"/>
                </a:cubicBezTo>
                <a:close/>
                <a:moveTo>
                  <a:pt x="276" y="113"/>
                </a:moveTo>
                <a:cubicBezTo>
                  <a:pt x="275" y="114"/>
                  <a:pt x="275" y="113"/>
                  <a:pt x="274" y="114"/>
                </a:cubicBezTo>
                <a:cubicBezTo>
                  <a:pt x="275" y="114"/>
                  <a:pt x="276" y="114"/>
                  <a:pt x="276" y="113"/>
                </a:cubicBezTo>
                <a:close/>
                <a:moveTo>
                  <a:pt x="274" y="98"/>
                </a:moveTo>
                <a:cubicBezTo>
                  <a:pt x="275" y="98"/>
                  <a:pt x="276" y="99"/>
                  <a:pt x="277" y="98"/>
                </a:cubicBezTo>
                <a:cubicBezTo>
                  <a:pt x="278" y="98"/>
                  <a:pt x="280" y="99"/>
                  <a:pt x="280" y="98"/>
                </a:cubicBezTo>
                <a:cubicBezTo>
                  <a:pt x="279" y="99"/>
                  <a:pt x="276" y="97"/>
                  <a:pt x="274" y="98"/>
                </a:cubicBezTo>
                <a:close/>
                <a:moveTo>
                  <a:pt x="275" y="85"/>
                </a:moveTo>
                <a:cubicBezTo>
                  <a:pt x="275" y="86"/>
                  <a:pt x="276" y="86"/>
                  <a:pt x="276" y="85"/>
                </a:cubicBezTo>
                <a:cubicBezTo>
                  <a:pt x="276" y="85"/>
                  <a:pt x="275" y="85"/>
                  <a:pt x="275" y="85"/>
                </a:cubicBezTo>
                <a:close/>
                <a:moveTo>
                  <a:pt x="275" y="60"/>
                </a:moveTo>
                <a:cubicBezTo>
                  <a:pt x="276" y="60"/>
                  <a:pt x="278" y="60"/>
                  <a:pt x="275" y="60"/>
                </a:cubicBezTo>
                <a:cubicBezTo>
                  <a:pt x="275" y="60"/>
                  <a:pt x="275" y="60"/>
                  <a:pt x="275" y="60"/>
                </a:cubicBezTo>
                <a:close/>
                <a:moveTo>
                  <a:pt x="277" y="110"/>
                </a:moveTo>
                <a:cubicBezTo>
                  <a:pt x="277" y="111"/>
                  <a:pt x="276" y="110"/>
                  <a:pt x="276" y="111"/>
                </a:cubicBezTo>
                <a:cubicBezTo>
                  <a:pt x="276" y="111"/>
                  <a:pt x="277" y="111"/>
                  <a:pt x="277" y="110"/>
                </a:cubicBezTo>
                <a:close/>
                <a:moveTo>
                  <a:pt x="276" y="61"/>
                </a:moveTo>
                <a:cubicBezTo>
                  <a:pt x="276" y="62"/>
                  <a:pt x="276" y="61"/>
                  <a:pt x="277" y="61"/>
                </a:cubicBezTo>
                <a:cubicBezTo>
                  <a:pt x="277" y="61"/>
                  <a:pt x="276" y="61"/>
                  <a:pt x="276" y="61"/>
                </a:cubicBezTo>
                <a:close/>
                <a:moveTo>
                  <a:pt x="280" y="113"/>
                </a:moveTo>
                <a:cubicBezTo>
                  <a:pt x="278" y="113"/>
                  <a:pt x="277" y="112"/>
                  <a:pt x="276" y="113"/>
                </a:cubicBezTo>
                <a:cubicBezTo>
                  <a:pt x="277" y="114"/>
                  <a:pt x="279" y="113"/>
                  <a:pt x="280" y="113"/>
                </a:cubicBezTo>
                <a:close/>
                <a:moveTo>
                  <a:pt x="278" y="102"/>
                </a:moveTo>
                <a:cubicBezTo>
                  <a:pt x="278" y="103"/>
                  <a:pt x="277" y="102"/>
                  <a:pt x="277" y="103"/>
                </a:cubicBezTo>
                <a:cubicBezTo>
                  <a:pt x="277" y="103"/>
                  <a:pt x="277" y="103"/>
                  <a:pt x="278" y="103"/>
                </a:cubicBezTo>
                <a:cubicBezTo>
                  <a:pt x="278" y="103"/>
                  <a:pt x="279" y="102"/>
                  <a:pt x="278" y="102"/>
                </a:cubicBezTo>
                <a:close/>
                <a:moveTo>
                  <a:pt x="277" y="79"/>
                </a:moveTo>
                <a:cubicBezTo>
                  <a:pt x="277" y="79"/>
                  <a:pt x="278" y="79"/>
                  <a:pt x="278" y="78"/>
                </a:cubicBezTo>
                <a:cubicBezTo>
                  <a:pt x="277" y="79"/>
                  <a:pt x="277" y="78"/>
                  <a:pt x="277" y="79"/>
                </a:cubicBezTo>
                <a:close/>
                <a:moveTo>
                  <a:pt x="277" y="63"/>
                </a:moveTo>
                <a:cubicBezTo>
                  <a:pt x="278" y="63"/>
                  <a:pt x="281" y="63"/>
                  <a:pt x="281" y="62"/>
                </a:cubicBezTo>
                <a:cubicBezTo>
                  <a:pt x="280" y="63"/>
                  <a:pt x="278" y="62"/>
                  <a:pt x="277" y="63"/>
                </a:cubicBezTo>
                <a:close/>
                <a:moveTo>
                  <a:pt x="279" y="99"/>
                </a:moveTo>
                <a:cubicBezTo>
                  <a:pt x="279" y="99"/>
                  <a:pt x="278" y="99"/>
                  <a:pt x="278" y="100"/>
                </a:cubicBezTo>
                <a:cubicBezTo>
                  <a:pt x="278" y="100"/>
                  <a:pt x="279" y="100"/>
                  <a:pt x="279" y="99"/>
                </a:cubicBezTo>
                <a:close/>
                <a:moveTo>
                  <a:pt x="280" y="104"/>
                </a:moveTo>
                <a:cubicBezTo>
                  <a:pt x="279" y="104"/>
                  <a:pt x="279" y="104"/>
                  <a:pt x="278" y="104"/>
                </a:cubicBezTo>
                <a:cubicBezTo>
                  <a:pt x="278" y="105"/>
                  <a:pt x="279" y="104"/>
                  <a:pt x="280" y="104"/>
                </a:cubicBezTo>
                <a:close/>
                <a:moveTo>
                  <a:pt x="278" y="53"/>
                </a:moveTo>
                <a:cubicBezTo>
                  <a:pt x="279" y="54"/>
                  <a:pt x="279" y="54"/>
                  <a:pt x="279" y="53"/>
                </a:cubicBezTo>
                <a:cubicBezTo>
                  <a:pt x="279" y="53"/>
                  <a:pt x="278" y="53"/>
                  <a:pt x="278" y="53"/>
                </a:cubicBezTo>
                <a:close/>
                <a:moveTo>
                  <a:pt x="279" y="102"/>
                </a:moveTo>
                <a:cubicBezTo>
                  <a:pt x="279" y="102"/>
                  <a:pt x="278" y="103"/>
                  <a:pt x="279" y="103"/>
                </a:cubicBezTo>
                <a:cubicBezTo>
                  <a:pt x="280" y="102"/>
                  <a:pt x="281" y="103"/>
                  <a:pt x="279" y="102"/>
                </a:cubicBezTo>
                <a:close/>
                <a:moveTo>
                  <a:pt x="283" y="78"/>
                </a:moveTo>
                <a:cubicBezTo>
                  <a:pt x="281" y="78"/>
                  <a:pt x="280" y="78"/>
                  <a:pt x="279" y="79"/>
                </a:cubicBezTo>
                <a:cubicBezTo>
                  <a:pt x="280" y="79"/>
                  <a:pt x="282" y="79"/>
                  <a:pt x="283" y="78"/>
                </a:cubicBezTo>
                <a:close/>
                <a:moveTo>
                  <a:pt x="281" y="115"/>
                </a:moveTo>
                <a:cubicBezTo>
                  <a:pt x="281" y="115"/>
                  <a:pt x="281" y="115"/>
                  <a:pt x="281" y="115"/>
                </a:cubicBezTo>
                <a:cubicBezTo>
                  <a:pt x="280" y="115"/>
                  <a:pt x="280" y="116"/>
                  <a:pt x="279" y="116"/>
                </a:cubicBezTo>
                <a:cubicBezTo>
                  <a:pt x="279" y="116"/>
                  <a:pt x="279" y="116"/>
                  <a:pt x="280" y="116"/>
                </a:cubicBezTo>
                <a:cubicBezTo>
                  <a:pt x="281" y="116"/>
                  <a:pt x="282" y="116"/>
                  <a:pt x="283" y="116"/>
                </a:cubicBezTo>
                <a:cubicBezTo>
                  <a:pt x="283" y="116"/>
                  <a:pt x="283" y="116"/>
                  <a:pt x="284" y="116"/>
                </a:cubicBezTo>
                <a:cubicBezTo>
                  <a:pt x="285" y="116"/>
                  <a:pt x="286" y="115"/>
                  <a:pt x="288" y="116"/>
                </a:cubicBezTo>
                <a:cubicBezTo>
                  <a:pt x="288" y="115"/>
                  <a:pt x="289" y="115"/>
                  <a:pt x="290" y="115"/>
                </a:cubicBezTo>
                <a:cubicBezTo>
                  <a:pt x="287" y="114"/>
                  <a:pt x="283" y="116"/>
                  <a:pt x="281" y="115"/>
                </a:cubicBezTo>
                <a:close/>
                <a:moveTo>
                  <a:pt x="280" y="47"/>
                </a:moveTo>
                <a:cubicBezTo>
                  <a:pt x="280" y="47"/>
                  <a:pt x="279" y="47"/>
                  <a:pt x="279" y="47"/>
                </a:cubicBezTo>
                <a:cubicBezTo>
                  <a:pt x="280" y="47"/>
                  <a:pt x="280" y="47"/>
                  <a:pt x="280" y="47"/>
                </a:cubicBezTo>
                <a:close/>
                <a:moveTo>
                  <a:pt x="280" y="60"/>
                </a:moveTo>
                <a:cubicBezTo>
                  <a:pt x="281" y="60"/>
                  <a:pt x="281" y="61"/>
                  <a:pt x="281" y="60"/>
                </a:cubicBezTo>
                <a:cubicBezTo>
                  <a:pt x="282" y="60"/>
                  <a:pt x="281" y="61"/>
                  <a:pt x="282" y="61"/>
                </a:cubicBezTo>
                <a:cubicBezTo>
                  <a:pt x="282" y="59"/>
                  <a:pt x="284" y="61"/>
                  <a:pt x="285" y="60"/>
                </a:cubicBezTo>
                <a:cubicBezTo>
                  <a:pt x="285" y="60"/>
                  <a:pt x="284" y="60"/>
                  <a:pt x="284" y="60"/>
                </a:cubicBezTo>
                <a:cubicBezTo>
                  <a:pt x="285" y="60"/>
                  <a:pt x="285" y="60"/>
                  <a:pt x="285" y="60"/>
                </a:cubicBezTo>
                <a:cubicBezTo>
                  <a:pt x="285" y="59"/>
                  <a:pt x="285" y="59"/>
                  <a:pt x="285" y="59"/>
                </a:cubicBezTo>
                <a:cubicBezTo>
                  <a:pt x="283" y="59"/>
                  <a:pt x="281" y="59"/>
                  <a:pt x="280" y="60"/>
                </a:cubicBezTo>
                <a:close/>
                <a:moveTo>
                  <a:pt x="283" y="113"/>
                </a:moveTo>
                <a:cubicBezTo>
                  <a:pt x="284" y="112"/>
                  <a:pt x="284" y="112"/>
                  <a:pt x="283" y="112"/>
                </a:cubicBezTo>
                <a:cubicBezTo>
                  <a:pt x="282" y="112"/>
                  <a:pt x="281" y="112"/>
                  <a:pt x="280" y="112"/>
                </a:cubicBezTo>
                <a:cubicBezTo>
                  <a:pt x="280" y="113"/>
                  <a:pt x="280" y="113"/>
                  <a:pt x="280" y="113"/>
                </a:cubicBezTo>
                <a:cubicBezTo>
                  <a:pt x="282" y="113"/>
                  <a:pt x="282" y="112"/>
                  <a:pt x="283" y="113"/>
                </a:cubicBezTo>
                <a:close/>
                <a:moveTo>
                  <a:pt x="283" y="102"/>
                </a:moveTo>
                <a:cubicBezTo>
                  <a:pt x="283" y="102"/>
                  <a:pt x="281" y="102"/>
                  <a:pt x="281" y="103"/>
                </a:cubicBezTo>
                <a:cubicBezTo>
                  <a:pt x="282" y="103"/>
                  <a:pt x="282" y="102"/>
                  <a:pt x="283" y="102"/>
                </a:cubicBezTo>
                <a:close/>
                <a:moveTo>
                  <a:pt x="286" y="97"/>
                </a:moveTo>
                <a:cubicBezTo>
                  <a:pt x="285" y="98"/>
                  <a:pt x="282" y="97"/>
                  <a:pt x="281" y="98"/>
                </a:cubicBezTo>
                <a:cubicBezTo>
                  <a:pt x="283" y="99"/>
                  <a:pt x="285" y="98"/>
                  <a:pt x="286" y="97"/>
                </a:cubicBezTo>
                <a:close/>
                <a:moveTo>
                  <a:pt x="284" y="72"/>
                </a:moveTo>
                <a:cubicBezTo>
                  <a:pt x="283" y="72"/>
                  <a:pt x="283" y="72"/>
                  <a:pt x="282" y="72"/>
                </a:cubicBezTo>
                <a:cubicBezTo>
                  <a:pt x="283" y="72"/>
                  <a:pt x="284" y="72"/>
                  <a:pt x="284" y="72"/>
                </a:cubicBezTo>
                <a:cubicBezTo>
                  <a:pt x="284" y="72"/>
                  <a:pt x="284" y="72"/>
                  <a:pt x="284" y="72"/>
                </a:cubicBezTo>
                <a:close/>
                <a:moveTo>
                  <a:pt x="284" y="105"/>
                </a:moveTo>
                <a:cubicBezTo>
                  <a:pt x="284" y="105"/>
                  <a:pt x="285" y="105"/>
                  <a:pt x="285" y="104"/>
                </a:cubicBezTo>
                <a:cubicBezTo>
                  <a:pt x="284" y="105"/>
                  <a:pt x="284" y="104"/>
                  <a:pt x="284" y="105"/>
                </a:cubicBezTo>
                <a:close/>
                <a:moveTo>
                  <a:pt x="289" y="112"/>
                </a:moveTo>
                <a:cubicBezTo>
                  <a:pt x="288" y="112"/>
                  <a:pt x="288" y="112"/>
                  <a:pt x="288" y="111"/>
                </a:cubicBezTo>
                <a:cubicBezTo>
                  <a:pt x="287" y="112"/>
                  <a:pt x="286" y="112"/>
                  <a:pt x="285" y="112"/>
                </a:cubicBezTo>
                <a:cubicBezTo>
                  <a:pt x="285" y="112"/>
                  <a:pt x="284" y="112"/>
                  <a:pt x="285" y="113"/>
                </a:cubicBezTo>
                <a:cubicBezTo>
                  <a:pt x="286" y="112"/>
                  <a:pt x="288" y="113"/>
                  <a:pt x="289" y="112"/>
                </a:cubicBezTo>
                <a:close/>
                <a:moveTo>
                  <a:pt x="285" y="71"/>
                </a:moveTo>
                <a:cubicBezTo>
                  <a:pt x="285" y="72"/>
                  <a:pt x="285" y="72"/>
                  <a:pt x="285" y="72"/>
                </a:cubicBezTo>
                <a:cubicBezTo>
                  <a:pt x="286" y="72"/>
                  <a:pt x="286" y="72"/>
                  <a:pt x="287" y="72"/>
                </a:cubicBezTo>
                <a:cubicBezTo>
                  <a:pt x="287" y="72"/>
                  <a:pt x="288" y="72"/>
                  <a:pt x="288" y="72"/>
                </a:cubicBezTo>
                <a:cubicBezTo>
                  <a:pt x="289" y="72"/>
                  <a:pt x="291" y="73"/>
                  <a:pt x="292" y="71"/>
                </a:cubicBezTo>
                <a:cubicBezTo>
                  <a:pt x="291" y="71"/>
                  <a:pt x="291" y="72"/>
                  <a:pt x="291" y="71"/>
                </a:cubicBezTo>
                <a:cubicBezTo>
                  <a:pt x="292" y="71"/>
                  <a:pt x="291" y="70"/>
                  <a:pt x="291" y="70"/>
                </a:cubicBezTo>
                <a:cubicBezTo>
                  <a:pt x="292" y="70"/>
                  <a:pt x="292" y="70"/>
                  <a:pt x="293" y="70"/>
                </a:cubicBezTo>
                <a:cubicBezTo>
                  <a:pt x="292" y="69"/>
                  <a:pt x="294" y="70"/>
                  <a:pt x="294" y="69"/>
                </a:cubicBezTo>
                <a:cubicBezTo>
                  <a:pt x="293" y="69"/>
                  <a:pt x="290" y="70"/>
                  <a:pt x="288" y="70"/>
                </a:cubicBezTo>
                <a:cubicBezTo>
                  <a:pt x="289" y="70"/>
                  <a:pt x="288" y="70"/>
                  <a:pt x="288" y="71"/>
                </a:cubicBezTo>
                <a:cubicBezTo>
                  <a:pt x="288" y="71"/>
                  <a:pt x="286" y="72"/>
                  <a:pt x="285" y="71"/>
                </a:cubicBezTo>
                <a:close/>
                <a:moveTo>
                  <a:pt x="291" y="71"/>
                </a:moveTo>
                <a:cubicBezTo>
                  <a:pt x="291" y="71"/>
                  <a:pt x="291" y="70"/>
                  <a:pt x="290" y="71"/>
                </a:cubicBezTo>
                <a:cubicBezTo>
                  <a:pt x="290" y="70"/>
                  <a:pt x="291" y="70"/>
                  <a:pt x="291" y="71"/>
                </a:cubicBezTo>
                <a:close/>
                <a:moveTo>
                  <a:pt x="285" y="54"/>
                </a:moveTo>
                <a:cubicBezTo>
                  <a:pt x="286" y="54"/>
                  <a:pt x="286" y="54"/>
                  <a:pt x="286" y="54"/>
                </a:cubicBezTo>
                <a:cubicBezTo>
                  <a:pt x="286" y="54"/>
                  <a:pt x="285" y="54"/>
                  <a:pt x="285" y="54"/>
                </a:cubicBezTo>
                <a:close/>
                <a:moveTo>
                  <a:pt x="290" y="109"/>
                </a:moveTo>
                <a:cubicBezTo>
                  <a:pt x="289" y="111"/>
                  <a:pt x="287" y="110"/>
                  <a:pt x="286" y="110"/>
                </a:cubicBezTo>
                <a:cubicBezTo>
                  <a:pt x="287" y="110"/>
                  <a:pt x="291" y="110"/>
                  <a:pt x="290" y="109"/>
                </a:cubicBezTo>
                <a:close/>
                <a:moveTo>
                  <a:pt x="287" y="97"/>
                </a:moveTo>
                <a:cubicBezTo>
                  <a:pt x="288" y="97"/>
                  <a:pt x="290" y="97"/>
                  <a:pt x="290" y="97"/>
                </a:cubicBezTo>
                <a:cubicBezTo>
                  <a:pt x="290" y="97"/>
                  <a:pt x="288" y="97"/>
                  <a:pt x="287" y="97"/>
                </a:cubicBezTo>
                <a:close/>
                <a:moveTo>
                  <a:pt x="289" y="75"/>
                </a:moveTo>
                <a:cubicBezTo>
                  <a:pt x="289" y="75"/>
                  <a:pt x="290" y="75"/>
                  <a:pt x="290" y="75"/>
                </a:cubicBezTo>
                <a:cubicBezTo>
                  <a:pt x="289" y="75"/>
                  <a:pt x="289" y="75"/>
                  <a:pt x="288" y="75"/>
                </a:cubicBezTo>
                <a:cubicBezTo>
                  <a:pt x="287" y="75"/>
                  <a:pt x="288" y="75"/>
                  <a:pt x="289" y="75"/>
                </a:cubicBezTo>
                <a:close/>
                <a:moveTo>
                  <a:pt x="289" y="42"/>
                </a:moveTo>
                <a:cubicBezTo>
                  <a:pt x="288" y="41"/>
                  <a:pt x="288" y="41"/>
                  <a:pt x="287" y="42"/>
                </a:cubicBezTo>
                <a:cubicBezTo>
                  <a:pt x="288" y="42"/>
                  <a:pt x="289" y="42"/>
                  <a:pt x="289" y="42"/>
                </a:cubicBezTo>
                <a:close/>
                <a:moveTo>
                  <a:pt x="289" y="55"/>
                </a:moveTo>
                <a:cubicBezTo>
                  <a:pt x="290" y="55"/>
                  <a:pt x="291" y="55"/>
                  <a:pt x="291" y="55"/>
                </a:cubicBezTo>
                <a:cubicBezTo>
                  <a:pt x="290" y="55"/>
                  <a:pt x="289" y="54"/>
                  <a:pt x="289" y="55"/>
                </a:cubicBezTo>
                <a:close/>
                <a:moveTo>
                  <a:pt x="292" y="53"/>
                </a:moveTo>
                <a:cubicBezTo>
                  <a:pt x="291" y="54"/>
                  <a:pt x="290" y="53"/>
                  <a:pt x="290" y="54"/>
                </a:cubicBezTo>
                <a:cubicBezTo>
                  <a:pt x="291" y="54"/>
                  <a:pt x="292" y="54"/>
                  <a:pt x="292" y="53"/>
                </a:cubicBezTo>
                <a:close/>
                <a:moveTo>
                  <a:pt x="293" y="109"/>
                </a:moveTo>
                <a:cubicBezTo>
                  <a:pt x="292" y="110"/>
                  <a:pt x="291" y="109"/>
                  <a:pt x="291" y="110"/>
                </a:cubicBezTo>
                <a:cubicBezTo>
                  <a:pt x="291" y="110"/>
                  <a:pt x="292" y="110"/>
                  <a:pt x="293" y="109"/>
                </a:cubicBezTo>
                <a:close/>
                <a:moveTo>
                  <a:pt x="291" y="97"/>
                </a:moveTo>
                <a:cubicBezTo>
                  <a:pt x="292" y="97"/>
                  <a:pt x="294" y="97"/>
                  <a:pt x="295" y="97"/>
                </a:cubicBezTo>
                <a:cubicBezTo>
                  <a:pt x="294" y="96"/>
                  <a:pt x="292" y="96"/>
                  <a:pt x="291" y="97"/>
                </a:cubicBezTo>
                <a:close/>
                <a:moveTo>
                  <a:pt x="295" y="71"/>
                </a:moveTo>
                <a:cubicBezTo>
                  <a:pt x="293" y="71"/>
                  <a:pt x="293" y="71"/>
                  <a:pt x="292" y="72"/>
                </a:cubicBezTo>
                <a:cubicBezTo>
                  <a:pt x="293" y="72"/>
                  <a:pt x="293" y="71"/>
                  <a:pt x="294" y="72"/>
                </a:cubicBezTo>
                <a:cubicBezTo>
                  <a:pt x="294" y="71"/>
                  <a:pt x="294" y="71"/>
                  <a:pt x="295" y="71"/>
                </a:cubicBezTo>
                <a:close/>
                <a:moveTo>
                  <a:pt x="295" y="53"/>
                </a:moveTo>
                <a:cubicBezTo>
                  <a:pt x="294" y="53"/>
                  <a:pt x="293" y="53"/>
                  <a:pt x="292" y="54"/>
                </a:cubicBezTo>
                <a:cubicBezTo>
                  <a:pt x="293" y="54"/>
                  <a:pt x="295" y="54"/>
                  <a:pt x="295" y="53"/>
                </a:cubicBezTo>
                <a:close/>
                <a:moveTo>
                  <a:pt x="295" y="49"/>
                </a:moveTo>
                <a:cubicBezTo>
                  <a:pt x="294" y="49"/>
                  <a:pt x="293" y="49"/>
                  <a:pt x="292" y="49"/>
                </a:cubicBezTo>
                <a:cubicBezTo>
                  <a:pt x="293" y="49"/>
                  <a:pt x="295" y="50"/>
                  <a:pt x="295" y="49"/>
                </a:cubicBezTo>
                <a:close/>
                <a:moveTo>
                  <a:pt x="298" y="43"/>
                </a:moveTo>
                <a:cubicBezTo>
                  <a:pt x="296" y="43"/>
                  <a:pt x="294" y="43"/>
                  <a:pt x="293" y="44"/>
                </a:cubicBezTo>
                <a:cubicBezTo>
                  <a:pt x="294" y="44"/>
                  <a:pt x="297" y="44"/>
                  <a:pt x="298" y="43"/>
                </a:cubicBezTo>
                <a:close/>
                <a:moveTo>
                  <a:pt x="299" y="42"/>
                </a:moveTo>
                <a:cubicBezTo>
                  <a:pt x="299" y="42"/>
                  <a:pt x="300" y="42"/>
                  <a:pt x="300" y="41"/>
                </a:cubicBezTo>
                <a:cubicBezTo>
                  <a:pt x="297" y="42"/>
                  <a:pt x="295" y="41"/>
                  <a:pt x="294" y="43"/>
                </a:cubicBezTo>
                <a:cubicBezTo>
                  <a:pt x="296" y="43"/>
                  <a:pt x="298" y="42"/>
                  <a:pt x="299" y="42"/>
                </a:cubicBezTo>
                <a:close/>
                <a:moveTo>
                  <a:pt x="294" y="107"/>
                </a:moveTo>
                <a:cubicBezTo>
                  <a:pt x="294" y="107"/>
                  <a:pt x="294" y="107"/>
                  <a:pt x="294" y="107"/>
                </a:cubicBezTo>
                <a:cubicBezTo>
                  <a:pt x="295" y="107"/>
                  <a:pt x="296" y="108"/>
                  <a:pt x="296" y="107"/>
                </a:cubicBezTo>
                <a:cubicBezTo>
                  <a:pt x="295" y="107"/>
                  <a:pt x="295" y="107"/>
                  <a:pt x="294" y="107"/>
                </a:cubicBezTo>
                <a:close/>
                <a:moveTo>
                  <a:pt x="296" y="92"/>
                </a:moveTo>
                <a:cubicBezTo>
                  <a:pt x="296" y="92"/>
                  <a:pt x="294" y="92"/>
                  <a:pt x="294" y="93"/>
                </a:cubicBezTo>
                <a:cubicBezTo>
                  <a:pt x="295" y="93"/>
                  <a:pt x="296" y="93"/>
                  <a:pt x="296" y="92"/>
                </a:cubicBezTo>
                <a:close/>
                <a:moveTo>
                  <a:pt x="295" y="105"/>
                </a:moveTo>
                <a:cubicBezTo>
                  <a:pt x="295" y="105"/>
                  <a:pt x="296" y="105"/>
                  <a:pt x="296" y="105"/>
                </a:cubicBezTo>
                <a:cubicBezTo>
                  <a:pt x="296" y="105"/>
                  <a:pt x="295" y="104"/>
                  <a:pt x="295" y="105"/>
                </a:cubicBezTo>
                <a:close/>
                <a:moveTo>
                  <a:pt x="296" y="53"/>
                </a:moveTo>
                <a:cubicBezTo>
                  <a:pt x="297" y="53"/>
                  <a:pt x="298" y="54"/>
                  <a:pt x="299" y="53"/>
                </a:cubicBezTo>
                <a:cubicBezTo>
                  <a:pt x="298" y="53"/>
                  <a:pt x="296" y="53"/>
                  <a:pt x="296" y="53"/>
                </a:cubicBezTo>
                <a:close/>
                <a:moveTo>
                  <a:pt x="296" y="46"/>
                </a:moveTo>
                <a:cubicBezTo>
                  <a:pt x="296" y="46"/>
                  <a:pt x="297" y="46"/>
                  <a:pt x="297" y="46"/>
                </a:cubicBezTo>
                <a:cubicBezTo>
                  <a:pt x="296" y="46"/>
                  <a:pt x="296" y="46"/>
                  <a:pt x="296" y="46"/>
                </a:cubicBezTo>
                <a:close/>
                <a:moveTo>
                  <a:pt x="304" y="96"/>
                </a:moveTo>
                <a:cubicBezTo>
                  <a:pt x="302" y="95"/>
                  <a:pt x="298" y="96"/>
                  <a:pt x="296" y="96"/>
                </a:cubicBezTo>
                <a:cubicBezTo>
                  <a:pt x="297" y="97"/>
                  <a:pt x="298" y="97"/>
                  <a:pt x="299" y="96"/>
                </a:cubicBezTo>
                <a:cubicBezTo>
                  <a:pt x="300" y="97"/>
                  <a:pt x="300" y="97"/>
                  <a:pt x="302" y="97"/>
                </a:cubicBezTo>
                <a:cubicBezTo>
                  <a:pt x="302" y="97"/>
                  <a:pt x="301" y="97"/>
                  <a:pt x="301" y="96"/>
                </a:cubicBezTo>
                <a:cubicBezTo>
                  <a:pt x="302" y="96"/>
                  <a:pt x="303" y="96"/>
                  <a:pt x="304" y="96"/>
                </a:cubicBezTo>
                <a:cubicBezTo>
                  <a:pt x="303" y="95"/>
                  <a:pt x="304" y="96"/>
                  <a:pt x="304" y="96"/>
                </a:cubicBezTo>
                <a:close/>
                <a:moveTo>
                  <a:pt x="300" y="106"/>
                </a:moveTo>
                <a:cubicBezTo>
                  <a:pt x="299" y="106"/>
                  <a:pt x="297" y="106"/>
                  <a:pt x="296" y="106"/>
                </a:cubicBezTo>
                <a:cubicBezTo>
                  <a:pt x="297" y="107"/>
                  <a:pt x="298" y="106"/>
                  <a:pt x="299" y="106"/>
                </a:cubicBezTo>
                <a:cubicBezTo>
                  <a:pt x="300" y="106"/>
                  <a:pt x="300" y="106"/>
                  <a:pt x="300" y="107"/>
                </a:cubicBezTo>
                <a:cubicBezTo>
                  <a:pt x="299" y="107"/>
                  <a:pt x="298" y="107"/>
                  <a:pt x="298" y="107"/>
                </a:cubicBezTo>
                <a:cubicBezTo>
                  <a:pt x="300" y="107"/>
                  <a:pt x="300" y="107"/>
                  <a:pt x="301" y="107"/>
                </a:cubicBezTo>
                <a:cubicBezTo>
                  <a:pt x="300" y="107"/>
                  <a:pt x="300" y="106"/>
                  <a:pt x="300" y="106"/>
                </a:cubicBezTo>
                <a:close/>
                <a:moveTo>
                  <a:pt x="296" y="50"/>
                </a:moveTo>
                <a:cubicBezTo>
                  <a:pt x="298" y="50"/>
                  <a:pt x="300" y="51"/>
                  <a:pt x="301" y="50"/>
                </a:cubicBezTo>
                <a:cubicBezTo>
                  <a:pt x="300" y="50"/>
                  <a:pt x="298" y="50"/>
                  <a:pt x="296" y="50"/>
                </a:cubicBezTo>
                <a:close/>
                <a:moveTo>
                  <a:pt x="297" y="105"/>
                </a:moveTo>
                <a:cubicBezTo>
                  <a:pt x="299" y="105"/>
                  <a:pt x="300" y="104"/>
                  <a:pt x="302" y="104"/>
                </a:cubicBezTo>
                <a:cubicBezTo>
                  <a:pt x="300" y="104"/>
                  <a:pt x="298" y="104"/>
                  <a:pt x="297" y="105"/>
                </a:cubicBezTo>
                <a:close/>
                <a:moveTo>
                  <a:pt x="297" y="62"/>
                </a:moveTo>
                <a:cubicBezTo>
                  <a:pt x="297" y="62"/>
                  <a:pt x="299" y="62"/>
                  <a:pt x="299" y="62"/>
                </a:cubicBezTo>
                <a:cubicBezTo>
                  <a:pt x="298" y="62"/>
                  <a:pt x="297" y="62"/>
                  <a:pt x="297" y="62"/>
                </a:cubicBezTo>
                <a:close/>
                <a:moveTo>
                  <a:pt x="298" y="54"/>
                </a:moveTo>
                <a:cubicBezTo>
                  <a:pt x="298" y="54"/>
                  <a:pt x="299" y="54"/>
                  <a:pt x="299" y="54"/>
                </a:cubicBezTo>
                <a:cubicBezTo>
                  <a:pt x="299" y="53"/>
                  <a:pt x="298" y="54"/>
                  <a:pt x="298" y="54"/>
                </a:cubicBezTo>
                <a:close/>
                <a:moveTo>
                  <a:pt x="298" y="70"/>
                </a:moveTo>
                <a:cubicBezTo>
                  <a:pt x="300" y="70"/>
                  <a:pt x="303" y="70"/>
                  <a:pt x="305" y="69"/>
                </a:cubicBezTo>
                <a:cubicBezTo>
                  <a:pt x="303" y="70"/>
                  <a:pt x="300" y="69"/>
                  <a:pt x="298" y="70"/>
                </a:cubicBezTo>
                <a:close/>
                <a:moveTo>
                  <a:pt x="299" y="43"/>
                </a:moveTo>
                <a:cubicBezTo>
                  <a:pt x="299" y="42"/>
                  <a:pt x="298" y="43"/>
                  <a:pt x="298" y="43"/>
                </a:cubicBezTo>
                <a:cubicBezTo>
                  <a:pt x="298" y="43"/>
                  <a:pt x="299" y="44"/>
                  <a:pt x="299" y="43"/>
                </a:cubicBezTo>
                <a:close/>
                <a:moveTo>
                  <a:pt x="318" y="108"/>
                </a:moveTo>
                <a:cubicBezTo>
                  <a:pt x="318" y="107"/>
                  <a:pt x="319" y="108"/>
                  <a:pt x="320" y="107"/>
                </a:cubicBezTo>
                <a:cubicBezTo>
                  <a:pt x="319" y="107"/>
                  <a:pt x="318" y="107"/>
                  <a:pt x="318" y="108"/>
                </a:cubicBezTo>
                <a:cubicBezTo>
                  <a:pt x="315" y="107"/>
                  <a:pt x="313" y="109"/>
                  <a:pt x="310" y="109"/>
                </a:cubicBezTo>
                <a:cubicBezTo>
                  <a:pt x="310" y="108"/>
                  <a:pt x="311" y="108"/>
                  <a:pt x="311" y="108"/>
                </a:cubicBezTo>
                <a:cubicBezTo>
                  <a:pt x="309" y="108"/>
                  <a:pt x="308" y="110"/>
                  <a:pt x="306" y="109"/>
                </a:cubicBezTo>
                <a:cubicBezTo>
                  <a:pt x="306" y="109"/>
                  <a:pt x="307" y="109"/>
                  <a:pt x="307" y="109"/>
                </a:cubicBezTo>
                <a:cubicBezTo>
                  <a:pt x="305" y="109"/>
                  <a:pt x="305" y="109"/>
                  <a:pt x="305" y="109"/>
                </a:cubicBezTo>
                <a:cubicBezTo>
                  <a:pt x="305" y="109"/>
                  <a:pt x="305" y="109"/>
                  <a:pt x="305" y="109"/>
                </a:cubicBezTo>
                <a:cubicBezTo>
                  <a:pt x="303" y="110"/>
                  <a:pt x="301" y="110"/>
                  <a:pt x="299" y="110"/>
                </a:cubicBezTo>
                <a:cubicBezTo>
                  <a:pt x="301" y="112"/>
                  <a:pt x="303" y="110"/>
                  <a:pt x="305" y="110"/>
                </a:cubicBezTo>
                <a:cubicBezTo>
                  <a:pt x="309" y="109"/>
                  <a:pt x="313" y="109"/>
                  <a:pt x="317" y="108"/>
                </a:cubicBezTo>
                <a:cubicBezTo>
                  <a:pt x="317" y="108"/>
                  <a:pt x="317" y="108"/>
                  <a:pt x="318" y="108"/>
                </a:cubicBezTo>
                <a:close/>
                <a:moveTo>
                  <a:pt x="299" y="42"/>
                </a:moveTo>
                <a:cubicBezTo>
                  <a:pt x="299" y="43"/>
                  <a:pt x="299" y="43"/>
                  <a:pt x="300" y="43"/>
                </a:cubicBezTo>
                <a:cubicBezTo>
                  <a:pt x="300" y="43"/>
                  <a:pt x="301" y="44"/>
                  <a:pt x="301" y="43"/>
                </a:cubicBezTo>
                <a:cubicBezTo>
                  <a:pt x="300" y="43"/>
                  <a:pt x="300" y="43"/>
                  <a:pt x="300" y="43"/>
                </a:cubicBezTo>
                <a:cubicBezTo>
                  <a:pt x="301" y="43"/>
                  <a:pt x="301" y="42"/>
                  <a:pt x="300" y="42"/>
                </a:cubicBezTo>
                <a:cubicBezTo>
                  <a:pt x="300" y="43"/>
                  <a:pt x="300" y="42"/>
                  <a:pt x="299" y="42"/>
                </a:cubicBezTo>
                <a:close/>
                <a:moveTo>
                  <a:pt x="303" y="91"/>
                </a:moveTo>
                <a:cubicBezTo>
                  <a:pt x="304" y="91"/>
                  <a:pt x="306" y="92"/>
                  <a:pt x="307" y="90"/>
                </a:cubicBezTo>
                <a:cubicBezTo>
                  <a:pt x="305" y="91"/>
                  <a:pt x="301" y="91"/>
                  <a:pt x="300" y="92"/>
                </a:cubicBezTo>
                <a:cubicBezTo>
                  <a:pt x="301" y="92"/>
                  <a:pt x="302" y="92"/>
                  <a:pt x="303" y="91"/>
                </a:cubicBezTo>
                <a:close/>
                <a:moveTo>
                  <a:pt x="300" y="62"/>
                </a:moveTo>
                <a:cubicBezTo>
                  <a:pt x="302" y="62"/>
                  <a:pt x="303" y="62"/>
                  <a:pt x="304" y="61"/>
                </a:cubicBezTo>
                <a:cubicBezTo>
                  <a:pt x="303" y="61"/>
                  <a:pt x="301" y="61"/>
                  <a:pt x="300" y="62"/>
                </a:cubicBezTo>
                <a:close/>
                <a:moveTo>
                  <a:pt x="300" y="76"/>
                </a:moveTo>
                <a:cubicBezTo>
                  <a:pt x="301" y="76"/>
                  <a:pt x="301" y="76"/>
                  <a:pt x="302" y="76"/>
                </a:cubicBezTo>
                <a:cubicBezTo>
                  <a:pt x="302" y="75"/>
                  <a:pt x="302" y="75"/>
                  <a:pt x="302" y="75"/>
                </a:cubicBezTo>
                <a:cubicBezTo>
                  <a:pt x="302" y="75"/>
                  <a:pt x="302" y="75"/>
                  <a:pt x="302" y="75"/>
                </a:cubicBezTo>
                <a:cubicBezTo>
                  <a:pt x="302" y="76"/>
                  <a:pt x="303" y="76"/>
                  <a:pt x="303" y="76"/>
                </a:cubicBezTo>
                <a:cubicBezTo>
                  <a:pt x="303" y="75"/>
                  <a:pt x="303" y="76"/>
                  <a:pt x="303" y="75"/>
                </a:cubicBezTo>
                <a:cubicBezTo>
                  <a:pt x="303" y="76"/>
                  <a:pt x="306" y="75"/>
                  <a:pt x="307" y="75"/>
                </a:cubicBezTo>
                <a:cubicBezTo>
                  <a:pt x="306" y="75"/>
                  <a:pt x="306" y="74"/>
                  <a:pt x="306" y="74"/>
                </a:cubicBezTo>
                <a:cubicBezTo>
                  <a:pt x="305" y="75"/>
                  <a:pt x="302" y="74"/>
                  <a:pt x="300" y="75"/>
                </a:cubicBezTo>
                <a:cubicBezTo>
                  <a:pt x="301" y="75"/>
                  <a:pt x="301" y="76"/>
                  <a:pt x="300" y="76"/>
                </a:cubicBezTo>
                <a:close/>
                <a:moveTo>
                  <a:pt x="302" y="42"/>
                </a:moveTo>
                <a:cubicBezTo>
                  <a:pt x="302" y="41"/>
                  <a:pt x="301" y="42"/>
                  <a:pt x="301" y="41"/>
                </a:cubicBezTo>
                <a:cubicBezTo>
                  <a:pt x="301" y="42"/>
                  <a:pt x="301" y="42"/>
                  <a:pt x="301" y="42"/>
                </a:cubicBezTo>
                <a:cubicBezTo>
                  <a:pt x="301" y="42"/>
                  <a:pt x="301" y="42"/>
                  <a:pt x="302" y="42"/>
                </a:cubicBezTo>
                <a:close/>
                <a:moveTo>
                  <a:pt x="301" y="80"/>
                </a:moveTo>
                <a:cubicBezTo>
                  <a:pt x="301" y="80"/>
                  <a:pt x="302" y="80"/>
                  <a:pt x="302" y="79"/>
                </a:cubicBezTo>
                <a:cubicBezTo>
                  <a:pt x="302" y="80"/>
                  <a:pt x="301" y="79"/>
                  <a:pt x="301" y="80"/>
                </a:cubicBezTo>
                <a:close/>
                <a:moveTo>
                  <a:pt x="302" y="78"/>
                </a:moveTo>
                <a:cubicBezTo>
                  <a:pt x="303" y="76"/>
                  <a:pt x="307" y="77"/>
                  <a:pt x="309" y="76"/>
                </a:cubicBezTo>
                <a:cubicBezTo>
                  <a:pt x="307" y="76"/>
                  <a:pt x="303" y="76"/>
                  <a:pt x="302" y="77"/>
                </a:cubicBezTo>
                <a:cubicBezTo>
                  <a:pt x="302" y="77"/>
                  <a:pt x="302" y="77"/>
                  <a:pt x="302" y="78"/>
                </a:cubicBezTo>
                <a:close/>
                <a:moveTo>
                  <a:pt x="302" y="69"/>
                </a:moveTo>
                <a:cubicBezTo>
                  <a:pt x="302" y="68"/>
                  <a:pt x="303" y="69"/>
                  <a:pt x="304" y="68"/>
                </a:cubicBezTo>
                <a:cubicBezTo>
                  <a:pt x="304" y="68"/>
                  <a:pt x="302" y="68"/>
                  <a:pt x="302" y="69"/>
                </a:cubicBezTo>
                <a:close/>
                <a:moveTo>
                  <a:pt x="303" y="74"/>
                </a:moveTo>
                <a:cubicBezTo>
                  <a:pt x="304" y="74"/>
                  <a:pt x="305" y="74"/>
                  <a:pt x="307" y="73"/>
                </a:cubicBezTo>
                <a:cubicBezTo>
                  <a:pt x="306" y="73"/>
                  <a:pt x="304" y="73"/>
                  <a:pt x="303" y="74"/>
                </a:cubicBezTo>
                <a:close/>
                <a:moveTo>
                  <a:pt x="305" y="108"/>
                </a:moveTo>
                <a:cubicBezTo>
                  <a:pt x="304" y="108"/>
                  <a:pt x="304" y="108"/>
                  <a:pt x="303" y="108"/>
                </a:cubicBezTo>
                <a:cubicBezTo>
                  <a:pt x="304" y="108"/>
                  <a:pt x="305" y="108"/>
                  <a:pt x="305" y="108"/>
                </a:cubicBezTo>
                <a:close/>
                <a:moveTo>
                  <a:pt x="305" y="57"/>
                </a:moveTo>
                <a:cubicBezTo>
                  <a:pt x="304" y="57"/>
                  <a:pt x="304" y="57"/>
                  <a:pt x="304" y="58"/>
                </a:cubicBezTo>
                <a:cubicBezTo>
                  <a:pt x="304" y="58"/>
                  <a:pt x="305" y="58"/>
                  <a:pt x="305" y="57"/>
                </a:cubicBezTo>
                <a:close/>
                <a:moveTo>
                  <a:pt x="306" y="59"/>
                </a:moveTo>
                <a:cubicBezTo>
                  <a:pt x="306" y="59"/>
                  <a:pt x="304" y="59"/>
                  <a:pt x="304" y="59"/>
                </a:cubicBezTo>
                <a:cubicBezTo>
                  <a:pt x="305" y="59"/>
                  <a:pt x="305" y="61"/>
                  <a:pt x="306" y="60"/>
                </a:cubicBezTo>
                <a:cubicBezTo>
                  <a:pt x="305" y="59"/>
                  <a:pt x="307" y="59"/>
                  <a:pt x="306" y="59"/>
                </a:cubicBezTo>
                <a:close/>
                <a:moveTo>
                  <a:pt x="305" y="108"/>
                </a:moveTo>
                <a:cubicBezTo>
                  <a:pt x="306" y="108"/>
                  <a:pt x="307" y="108"/>
                  <a:pt x="308" y="107"/>
                </a:cubicBezTo>
                <a:cubicBezTo>
                  <a:pt x="307" y="107"/>
                  <a:pt x="305" y="107"/>
                  <a:pt x="305" y="108"/>
                </a:cubicBezTo>
                <a:close/>
                <a:moveTo>
                  <a:pt x="307" y="111"/>
                </a:moveTo>
                <a:cubicBezTo>
                  <a:pt x="307" y="111"/>
                  <a:pt x="307" y="111"/>
                  <a:pt x="307" y="111"/>
                </a:cubicBezTo>
                <a:cubicBezTo>
                  <a:pt x="307" y="111"/>
                  <a:pt x="307" y="111"/>
                  <a:pt x="307" y="112"/>
                </a:cubicBezTo>
                <a:cubicBezTo>
                  <a:pt x="307" y="112"/>
                  <a:pt x="308" y="112"/>
                  <a:pt x="308" y="111"/>
                </a:cubicBezTo>
                <a:cubicBezTo>
                  <a:pt x="308" y="111"/>
                  <a:pt x="308" y="110"/>
                  <a:pt x="307" y="111"/>
                </a:cubicBezTo>
                <a:close/>
                <a:moveTo>
                  <a:pt x="315" y="74"/>
                </a:moveTo>
                <a:cubicBezTo>
                  <a:pt x="312" y="73"/>
                  <a:pt x="309" y="74"/>
                  <a:pt x="307" y="75"/>
                </a:cubicBezTo>
                <a:cubicBezTo>
                  <a:pt x="310" y="75"/>
                  <a:pt x="312" y="74"/>
                  <a:pt x="315" y="74"/>
                </a:cubicBezTo>
                <a:close/>
                <a:moveTo>
                  <a:pt x="310" y="58"/>
                </a:moveTo>
                <a:cubicBezTo>
                  <a:pt x="309" y="58"/>
                  <a:pt x="308" y="58"/>
                  <a:pt x="307" y="59"/>
                </a:cubicBezTo>
                <a:cubicBezTo>
                  <a:pt x="308" y="59"/>
                  <a:pt x="310" y="59"/>
                  <a:pt x="310" y="58"/>
                </a:cubicBezTo>
                <a:close/>
                <a:moveTo>
                  <a:pt x="310" y="40"/>
                </a:moveTo>
                <a:cubicBezTo>
                  <a:pt x="310" y="40"/>
                  <a:pt x="309" y="40"/>
                  <a:pt x="309" y="40"/>
                </a:cubicBezTo>
                <a:lnTo>
                  <a:pt x="310" y="40"/>
                </a:lnTo>
                <a:close/>
                <a:moveTo>
                  <a:pt x="314" y="75"/>
                </a:moveTo>
                <a:cubicBezTo>
                  <a:pt x="313" y="74"/>
                  <a:pt x="310" y="75"/>
                  <a:pt x="309" y="76"/>
                </a:cubicBezTo>
                <a:cubicBezTo>
                  <a:pt x="311" y="76"/>
                  <a:pt x="312" y="75"/>
                  <a:pt x="314" y="75"/>
                </a:cubicBezTo>
                <a:close/>
                <a:moveTo>
                  <a:pt x="312" y="101"/>
                </a:moveTo>
                <a:cubicBezTo>
                  <a:pt x="312" y="100"/>
                  <a:pt x="314" y="100"/>
                  <a:pt x="315" y="100"/>
                </a:cubicBezTo>
                <a:cubicBezTo>
                  <a:pt x="314" y="99"/>
                  <a:pt x="312" y="100"/>
                  <a:pt x="310" y="100"/>
                </a:cubicBezTo>
                <a:cubicBezTo>
                  <a:pt x="311" y="100"/>
                  <a:pt x="311" y="101"/>
                  <a:pt x="312" y="101"/>
                </a:cubicBezTo>
                <a:close/>
                <a:moveTo>
                  <a:pt x="311" y="58"/>
                </a:moveTo>
                <a:cubicBezTo>
                  <a:pt x="312" y="58"/>
                  <a:pt x="313" y="58"/>
                  <a:pt x="314" y="58"/>
                </a:cubicBezTo>
                <a:cubicBezTo>
                  <a:pt x="313" y="58"/>
                  <a:pt x="312" y="58"/>
                  <a:pt x="311" y="58"/>
                </a:cubicBezTo>
                <a:close/>
                <a:moveTo>
                  <a:pt x="311" y="99"/>
                </a:moveTo>
                <a:cubicBezTo>
                  <a:pt x="312" y="98"/>
                  <a:pt x="314" y="99"/>
                  <a:pt x="315" y="98"/>
                </a:cubicBezTo>
                <a:cubicBezTo>
                  <a:pt x="314" y="98"/>
                  <a:pt x="311" y="98"/>
                  <a:pt x="311" y="99"/>
                </a:cubicBezTo>
                <a:close/>
                <a:moveTo>
                  <a:pt x="312" y="72"/>
                </a:moveTo>
                <a:cubicBezTo>
                  <a:pt x="313" y="72"/>
                  <a:pt x="314" y="73"/>
                  <a:pt x="314" y="72"/>
                </a:cubicBezTo>
                <a:cubicBezTo>
                  <a:pt x="314" y="72"/>
                  <a:pt x="312" y="72"/>
                  <a:pt x="312" y="72"/>
                </a:cubicBezTo>
                <a:close/>
                <a:moveTo>
                  <a:pt x="312" y="78"/>
                </a:moveTo>
                <a:cubicBezTo>
                  <a:pt x="313" y="78"/>
                  <a:pt x="314" y="78"/>
                  <a:pt x="314" y="78"/>
                </a:cubicBezTo>
                <a:cubicBezTo>
                  <a:pt x="313" y="78"/>
                  <a:pt x="312" y="78"/>
                  <a:pt x="312" y="78"/>
                </a:cubicBezTo>
                <a:close/>
                <a:moveTo>
                  <a:pt x="312" y="88"/>
                </a:moveTo>
                <a:cubicBezTo>
                  <a:pt x="314" y="88"/>
                  <a:pt x="316" y="88"/>
                  <a:pt x="318" y="87"/>
                </a:cubicBezTo>
                <a:cubicBezTo>
                  <a:pt x="316" y="87"/>
                  <a:pt x="314" y="87"/>
                  <a:pt x="312" y="88"/>
                </a:cubicBezTo>
                <a:close/>
                <a:moveTo>
                  <a:pt x="313" y="105"/>
                </a:moveTo>
                <a:cubicBezTo>
                  <a:pt x="315" y="105"/>
                  <a:pt x="315" y="105"/>
                  <a:pt x="316" y="105"/>
                </a:cubicBezTo>
                <a:cubicBezTo>
                  <a:pt x="316" y="104"/>
                  <a:pt x="314" y="105"/>
                  <a:pt x="313" y="105"/>
                </a:cubicBezTo>
                <a:close/>
                <a:moveTo>
                  <a:pt x="321" y="93"/>
                </a:moveTo>
                <a:cubicBezTo>
                  <a:pt x="320" y="93"/>
                  <a:pt x="321" y="93"/>
                  <a:pt x="321" y="93"/>
                </a:cubicBezTo>
                <a:cubicBezTo>
                  <a:pt x="318" y="92"/>
                  <a:pt x="316" y="93"/>
                  <a:pt x="313" y="94"/>
                </a:cubicBezTo>
                <a:cubicBezTo>
                  <a:pt x="315" y="94"/>
                  <a:pt x="316" y="94"/>
                  <a:pt x="317" y="93"/>
                </a:cubicBezTo>
                <a:cubicBezTo>
                  <a:pt x="317" y="94"/>
                  <a:pt x="317" y="94"/>
                  <a:pt x="318" y="94"/>
                </a:cubicBezTo>
                <a:cubicBezTo>
                  <a:pt x="319" y="93"/>
                  <a:pt x="320" y="94"/>
                  <a:pt x="321" y="93"/>
                </a:cubicBezTo>
                <a:close/>
                <a:moveTo>
                  <a:pt x="314" y="111"/>
                </a:moveTo>
                <a:cubicBezTo>
                  <a:pt x="315" y="111"/>
                  <a:pt x="316" y="111"/>
                  <a:pt x="317" y="110"/>
                </a:cubicBezTo>
                <a:cubicBezTo>
                  <a:pt x="316" y="110"/>
                  <a:pt x="314" y="109"/>
                  <a:pt x="314" y="111"/>
                </a:cubicBezTo>
                <a:close/>
                <a:moveTo>
                  <a:pt x="314" y="44"/>
                </a:moveTo>
                <a:cubicBezTo>
                  <a:pt x="315" y="44"/>
                  <a:pt x="316" y="44"/>
                  <a:pt x="317" y="43"/>
                </a:cubicBezTo>
                <a:cubicBezTo>
                  <a:pt x="316" y="44"/>
                  <a:pt x="315" y="43"/>
                  <a:pt x="314" y="44"/>
                </a:cubicBezTo>
                <a:close/>
                <a:moveTo>
                  <a:pt x="316" y="44"/>
                </a:moveTo>
                <a:cubicBezTo>
                  <a:pt x="316" y="44"/>
                  <a:pt x="315" y="44"/>
                  <a:pt x="315" y="44"/>
                </a:cubicBezTo>
                <a:cubicBezTo>
                  <a:pt x="316" y="44"/>
                  <a:pt x="316" y="45"/>
                  <a:pt x="316" y="44"/>
                </a:cubicBezTo>
                <a:close/>
                <a:moveTo>
                  <a:pt x="316" y="46"/>
                </a:moveTo>
                <a:cubicBezTo>
                  <a:pt x="317" y="46"/>
                  <a:pt x="317" y="46"/>
                  <a:pt x="317" y="46"/>
                </a:cubicBezTo>
                <a:cubicBezTo>
                  <a:pt x="317" y="46"/>
                  <a:pt x="316" y="46"/>
                  <a:pt x="316" y="46"/>
                </a:cubicBezTo>
                <a:close/>
                <a:moveTo>
                  <a:pt x="317" y="44"/>
                </a:moveTo>
                <a:cubicBezTo>
                  <a:pt x="319" y="44"/>
                  <a:pt x="319" y="44"/>
                  <a:pt x="321" y="43"/>
                </a:cubicBezTo>
                <a:cubicBezTo>
                  <a:pt x="319" y="44"/>
                  <a:pt x="318" y="43"/>
                  <a:pt x="317" y="44"/>
                </a:cubicBezTo>
                <a:close/>
                <a:moveTo>
                  <a:pt x="320" y="104"/>
                </a:moveTo>
                <a:cubicBezTo>
                  <a:pt x="319" y="104"/>
                  <a:pt x="318" y="104"/>
                  <a:pt x="318" y="104"/>
                </a:cubicBezTo>
                <a:cubicBezTo>
                  <a:pt x="318" y="104"/>
                  <a:pt x="320" y="104"/>
                  <a:pt x="320" y="104"/>
                </a:cubicBezTo>
                <a:close/>
                <a:moveTo>
                  <a:pt x="321" y="57"/>
                </a:moveTo>
                <a:cubicBezTo>
                  <a:pt x="321" y="56"/>
                  <a:pt x="318" y="57"/>
                  <a:pt x="318" y="58"/>
                </a:cubicBezTo>
                <a:cubicBezTo>
                  <a:pt x="319" y="57"/>
                  <a:pt x="320" y="57"/>
                  <a:pt x="321" y="57"/>
                </a:cubicBezTo>
                <a:close/>
                <a:moveTo>
                  <a:pt x="320" y="105"/>
                </a:moveTo>
                <a:cubicBezTo>
                  <a:pt x="319" y="105"/>
                  <a:pt x="319" y="105"/>
                  <a:pt x="318" y="105"/>
                </a:cubicBezTo>
                <a:cubicBezTo>
                  <a:pt x="319" y="105"/>
                  <a:pt x="319" y="106"/>
                  <a:pt x="320" y="106"/>
                </a:cubicBezTo>
                <a:cubicBezTo>
                  <a:pt x="319" y="105"/>
                  <a:pt x="319" y="105"/>
                  <a:pt x="320" y="105"/>
                </a:cubicBezTo>
                <a:close/>
                <a:moveTo>
                  <a:pt x="320" y="87"/>
                </a:moveTo>
                <a:cubicBezTo>
                  <a:pt x="320" y="87"/>
                  <a:pt x="318" y="87"/>
                  <a:pt x="319" y="87"/>
                </a:cubicBezTo>
                <a:cubicBezTo>
                  <a:pt x="319" y="87"/>
                  <a:pt x="320" y="88"/>
                  <a:pt x="320" y="87"/>
                </a:cubicBezTo>
                <a:close/>
                <a:moveTo>
                  <a:pt x="319" y="40"/>
                </a:moveTo>
                <a:cubicBezTo>
                  <a:pt x="320" y="40"/>
                  <a:pt x="322" y="40"/>
                  <a:pt x="323" y="39"/>
                </a:cubicBezTo>
                <a:cubicBezTo>
                  <a:pt x="322" y="39"/>
                  <a:pt x="319" y="39"/>
                  <a:pt x="319" y="40"/>
                </a:cubicBezTo>
                <a:close/>
                <a:moveTo>
                  <a:pt x="319" y="69"/>
                </a:moveTo>
                <a:cubicBezTo>
                  <a:pt x="320" y="69"/>
                  <a:pt x="321" y="69"/>
                  <a:pt x="321" y="69"/>
                </a:cubicBezTo>
                <a:cubicBezTo>
                  <a:pt x="320" y="69"/>
                  <a:pt x="319" y="69"/>
                  <a:pt x="319" y="69"/>
                </a:cubicBezTo>
                <a:close/>
                <a:moveTo>
                  <a:pt x="320" y="56"/>
                </a:moveTo>
                <a:cubicBezTo>
                  <a:pt x="320" y="56"/>
                  <a:pt x="321" y="56"/>
                  <a:pt x="321" y="56"/>
                </a:cubicBezTo>
                <a:cubicBezTo>
                  <a:pt x="320" y="56"/>
                  <a:pt x="320" y="55"/>
                  <a:pt x="320" y="56"/>
                </a:cubicBezTo>
                <a:close/>
                <a:moveTo>
                  <a:pt x="320" y="98"/>
                </a:moveTo>
                <a:cubicBezTo>
                  <a:pt x="322" y="98"/>
                  <a:pt x="322" y="98"/>
                  <a:pt x="322" y="98"/>
                </a:cubicBezTo>
                <a:cubicBezTo>
                  <a:pt x="322" y="97"/>
                  <a:pt x="321" y="98"/>
                  <a:pt x="320" y="98"/>
                </a:cubicBezTo>
                <a:close/>
                <a:moveTo>
                  <a:pt x="325" y="114"/>
                </a:moveTo>
                <a:cubicBezTo>
                  <a:pt x="323" y="114"/>
                  <a:pt x="322" y="114"/>
                  <a:pt x="321" y="115"/>
                </a:cubicBezTo>
                <a:cubicBezTo>
                  <a:pt x="322" y="114"/>
                  <a:pt x="324" y="115"/>
                  <a:pt x="325" y="114"/>
                </a:cubicBezTo>
                <a:close/>
                <a:moveTo>
                  <a:pt x="322" y="57"/>
                </a:moveTo>
                <a:cubicBezTo>
                  <a:pt x="322" y="57"/>
                  <a:pt x="321" y="56"/>
                  <a:pt x="321" y="57"/>
                </a:cubicBezTo>
                <a:cubicBezTo>
                  <a:pt x="321" y="57"/>
                  <a:pt x="322" y="57"/>
                  <a:pt x="322" y="57"/>
                </a:cubicBezTo>
                <a:close/>
                <a:moveTo>
                  <a:pt x="322" y="103"/>
                </a:moveTo>
                <a:cubicBezTo>
                  <a:pt x="322" y="103"/>
                  <a:pt x="322" y="103"/>
                  <a:pt x="321" y="103"/>
                </a:cubicBezTo>
                <a:cubicBezTo>
                  <a:pt x="322" y="103"/>
                  <a:pt x="323" y="104"/>
                  <a:pt x="322" y="103"/>
                </a:cubicBezTo>
                <a:close/>
                <a:moveTo>
                  <a:pt x="327" y="85"/>
                </a:moveTo>
                <a:cubicBezTo>
                  <a:pt x="326" y="86"/>
                  <a:pt x="324" y="87"/>
                  <a:pt x="322" y="88"/>
                </a:cubicBezTo>
                <a:cubicBezTo>
                  <a:pt x="324" y="87"/>
                  <a:pt x="326" y="87"/>
                  <a:pt x="328" y="87"/>
                </a:cubicBezTo>
                <a:cubicBezTo>
                  <a:pt x="330" y="87"/>
                  <a:pt x="332" y="86"/>
                  <a:pt x="333" y="86"/>
                </a:cubicBezTo>
                <a:cubicBezTo>
                  <a:pt x="333" y="84"/>
                  <a:pt x="330" y="86"/>
                  <a:pt x="329" y="85"/>
                </a:cubicBezTo>
                <a:cubicBezTo>
                  <a:pt x="329" y="86"/>
                  <a:pt x="328" y="86"/>
                  <a:pt x="327" y="86"/>
                </a:cubicBezTo>
                <a:cubicBezTo>
                  <a:pt x="327" y="86"/>
                  <a:pt x="328" y="85"/>
                  <a:pt x="327" y="85"/>
                </a:cubicBezTo>
                <a:close/>
                <a:moveTo>
                  <a:pt x="322" y="51"/>
                </a:moveTo>
                <a:cubicBezTo>
                  <a:pt x="323" y="51"/>
                  <a:pt x="324" y="51"/>
                  <a:pt x="325" y="50"/>
                </a:cubicBezTo>
                <a:cubicBezTo>
                  <a:pt x="324" y="50"/>
                  <a:pt x="323" y="50"/>
                  <a:pt x="322" y="51"/>
                </a:cubicBezTo>
                <a:close/>
                <a:moveTo>
                  <a:pt x="322" y="43"/>
                </a:moveTo>
                <a:cubicBezTo>
                  <a:pt x="324" y="43"/>
                  <a:pt x="325" y="43"/>
                  <a:pt x="327" y="43"/>
                </a:cubicBezTo>
                <a:cubicBezTo>
                  <a:pt x="326" y="41"/>
                  <a:pt x="323" y="43"/>
                  <a:pt x="322" y="43"/>
                </a:cubicBezTo>
                <a:close/>
                <a:moveTo>
                  <a:pt x="323" y="97"/>
                </a:moveTo>
                <a:cubicBezTo>
                  <a:pt x="324" y="97"/>
                  <a:pt x="326" y="97"/>
                  <a:pt x="326" y="96"/>
                </a:cubicBezTo>
                <a:cubicBezTo>
                  <a:pt x="325" y="96"/>
                  <a:pt x="323" y="96"/>
                  <a:pt x="323" y="97"/>
                </a:cubicBezTo>
                <a:close/>
                <a:moveTo>
                  <a:pt x="328" y="70"/>
                </a:moveTo>
                <a:cubicBezTo>
                  <a:pt x="326" y="71"/>
                  <a:pt x="324" y="70"/>
                  <a:pt x="323" y="71"/>
                </a:cubicBezTo>
                <a:cubicBezTo>
                  <a:pt x="324" y="71"/>
                  <a:pt x="327" y="71"/>
                  <a:pt x="328" y="70"/>
                </a:cubicBezTo>
                <a:close/>
                <a:moveTo>
                  <a:pt x="333" y="92"/>
                </a:moveTo>
                <a:cubicBezTo>
                  <a:pt x="334" y="92"/>
                  <a:pt x="335" y="93"/>
                  <a:pt x="335" y="91"/>
                </a:cubicBezTo>
                <a:cubicBezTo>
                  <a:pt x="334" y="92"/>
                  <a:pt x="334" y="91"/>
                  <a:pt x="333" y="91"/>
                </a:cubicBezTo>
                <a:cubicBezTo>
                  <a:pt x="333" y="91"/>
                  <a:pt x="333" y="92"/>
                  <a:pt x="332" y="92"/>
                </a:cubicBezTo>
                <a:cubicBezTo>
                  <a:pt x="330" y="91"/>
                  <a:pt x="326" y="93"/>
                  <a:pt x="323" y="93"/>
                </a:cubicBezTo>
                <a:cubicBezTo>
                  <a:pt x="326" y="93"/>
                  <a:pt x="330" y="92"/>
                  <a:pt x="333" y="92"/>
                </a:cubicBezTo>
                <a:close/>
                <a:moveTo>
                  <a:pt x="324" y="98"/>
                </a:moveTo>
                <a:cubicBezTo>
                  <a:pt x="324" y="98"/>
                  <a:pt x="325" y="98"/>
                  <a:pt x="325" y="98"/>
                </a:cubicBezTo>
                <a:cubicBezTo>
                  <a:pt x="324" y="98"/>
                  <a:pt x="324" y="98"/>
                  <a:pt x="324" y="98"/>
                </a:cubicBezTo>
                <a:close/>
                <a:moveTo>
                  <a:pt x="330" y="37"/>
                </a:moveTo>
                <a:cubicBezTo>
                  <a:pt x="330" y="37"/>
                  <a:pt x="330" y="37"/>
                  <a:pt x="330" y="37"/>
                </a:cubicBezTo>
                <a:cubicBezTo>
                  <a:pt x="330" y="37"/>
                  <a:pt x="330" y="37"/>
                  <a:pt x="330" y="37"/>
                </a:cubicBezTo>
                <a:close/>
                <a:moveTo>
                  <a:pt x="330" y="37"/>
                </a:moveTo>
                <a:cubicBezTo>
                  <a:pt x="329" y="36"/>
                  <a:pt x="327" y="37"/>
                  <a:pt x="325" y="38"/>
                </a:cubicBezTo>
                <a:cubicBezTo>
                  <a:pt x="326" y="38"/>
                  <a:pt x="329" y="38"/>
                  <a:pt x="330" y="37"/>
                </a:cubicBezTo>
                <a:close/>
                <a:moveTo>
                  <a:pt x="330" y="37"/>
                </a:moveTo>
                <a:cubicBezTo>
                  <a:pt x="330" y="37"/>
                  <a:pt x="330" y="37"/>
                  <a:pt x="330" y="37"/>
                </a:cubicBezTo>
                <a:cubicBezTo>
                  <a:pt x="330" y="37"/>
                  <a:pt x="330" y="37"/>
                  <a:pt x="330" y="37"/>
                </a:cubicBezTo>
                <a:cubicBezTo>
                  <a:pt x="330" y="37"/>
                  <a:pt x="330" y="37"/>
                  <a:pt x="330" y="37"/>
                </a:cubicBezTo>
                <a:close/>
                <a:moveTo>
                  <a:pt x="327" y="102"/>
                </a:moveTo>
                <a:cubicBezTo>
                  <a:pt x="327" y="102"/>
                  <a:pt x="326" y="102"/>
                  <a:pt x="326" y="102"/>
                </a:cubicBezTo>
                <a:cubicBezTo>
                  <a:pt x="326" y="103"/>
                  <a:pt x="327" y="103"/>
                  <a:pt x="327" y="102"/>
                </a:cubicBezTo>
                <a:close/>
                <a:moveTo>
                  <a:pt x="326" y="104"/>
                </a:moveTo>
                <a:cubicBezTo>
                  <a:pt x="330" y="104"/>
                  <a:pt x="333" y="103"/>
                  <a:pt x="336" y="102"/>
                </a:cubicBezTo>
                <a:cubicBezTo>
                  <a:pt x="333" y="102"/>
                  <a:pt x="329" y="103"/>
                  <a:pt x="326" y="104"/>
                </a:cubicBezTo>
                <a:close/>
                <a:moveTo>
                  <a:pt x="328" y="92"/>
                </a:moveTo>
                <a:cubicBezTo>
                  <a:pt x="327" y="91"/>
                  <a:pt x="327" y="91"/>
                  <a:pt x="327" y="92"/>
                </a:cubicBezTo>
                <a:cubicBezTo>
                  <a:pt x="327" y="92"/>
                  <a:pt x="328" y="92"/>
                  <a:pt x="328" y="92"/>
                </a:cubicBezTo>
                <a:close/>
                <a:moveTo>
                  <a:pt x="329" y="56"/>
                </a:moveTo>
                <a:cubicBezTo>
                  <a:pt x="329" y="55"/>
                  <a:pt x="331" y="56"/>
                  <a:pt x="330" y="55"/>
                </a:cubicBezTo>
                <a:cubicBezTo>
                  <a:pt x="330" y="55"/>
                  <a:pt x="328" y="55"/>
                  <a:pt x="329" y="56"/>
                </a:cubicBezTo>
                <a:close/>
                <a:moveTo>
                  <a:pt x="329" y="96"/>
                </a:moveTo>
                <a:cubicBezTo>
                  <a:pt x="330" y="95"/>
                  <a:pt x="331" y="96"/>
                  <a:pt x="331" y="95"/>
                </a:cubicBezTo>
                <a:cubicBezTo>
                  <a:pt x="330" y="95"/>
                  <a:pt x="329" y="95"/>
                  <a:pt x="329" y="96"/>
                </a:cubicBezTo>
                <a:close/>
                <a:moveTo>
                  <a:pt x="332" y="46"/>
                </a:moveTo>
                <a:cubicBezTo>
                  <a:pt x="331" y="46"/>
                  <a:pt x="330" y="46"/>
                  <a:pt x="330" y="47"/>
                </a:cubicBezTo>
                <a:cubicBezTo>
                  <a:pt x="331" y="47"/>
                  <a:pt x="332" y="47"/>
                  <a:pt x="332" y="46"/>
                </a:cubicBezTo>
                <a:close/>
                <a:moveTo>
                  <a:pt x="331" y="55"/>
                </a:moveTo>
                <a:cubicBezTo>
                  <a:pt x="331" y="55"/>
                  <a:pt x="330" y="55"/>
                  <a:pt x="330" y="56"/>
                </a:cubicBezTo>
                <a:cubicBezTo>
                  <a:pt x="331" y="56"/>
                  <a:pt x="331" y="56"/>
                  <a:pt x="331" y="55"/>
                </a:cubicBezTo>
                <a:cubicBezTo>
                  <a:pt x="331" y="55"/>
                  <a:pt x="331" y="55"/>
                  <a:pt x="331" y="55"/>
                </a:cubicBezTo>
                <a:cubicBezTo>
                  <a:pt x="330" y="54"/>
                  <a:pt x="331" y="55"/>
                  <a:pt x="331" y="55"/>
                </a:cubicBezTo>
                <a:close/>
                <a:moveTo>
                  <a:pt x="333" y="91"/>
                </a:moveTo>
                <a:cubicBezTo>
                  <a:pt x="333" y="91"/>
                  <a:pt x="334" y="91"/>
                  <a:pt x="335" y="91"/>
                </a:cubicBezTo>
                <a:cubicBezTo>
                  <a:pt x="334" y="89"/>
                  <a:pt x="332" y="90"/>
                  <a:pt x="331" y="90"/>
                </a:cubicBezTo>
                <a:cubicBezTo>
                  <a:pt x="331" y="91"/>
                  <a:pt x="332" y="90"/>
                  <a:pt x="333" y="91"/>
                </a:cubicBezTo>
                <a:close/>
                <a:moveTo>
                  <a:pt x="332" y="35"/>
                </a:moveTo>
                <a:cubicBezTo>
                  <a:pt x="332" y="36"/>
                  <a:pt x="331" y="35"/>
                  <a:pt x="331" y="36"/>
                </a:cubicBezTo>
                <a:cubicBezTo>
                  <a:pt x="331" y="36"/>
                  <a:pt x="332" y="35"/>
                  <a:pt x="332" y="35"/>
                </a:cubicBezTo>
                <a:close/>
                <a:moveTo>
                  <a:pt x="334" y="54"/>
                </a:moveTo>
                <a:cubicBezTo>
                  <a:pt x="333" y="54"/>
                  <a:pt x="333" y="54"/>
                  <a:pt x="332" y="55"/>
                </a:cubicBezTo>
                <a:cubicBezTo>
                  <a:pt x="332" y="55"/>
                  <a:pt x="334" y="55"/>
                  <a:pt x="334" y="54"/>
                </a:cubicBezTo>
                <a:close/>
                <a:moveTo>
                  <a:pt x="335" y="44"/>
                </a:moveTo>
                <a:cubicBezTo>
                  <a:pt x="335" y="43"/>
                  <a:pt x="335" y="43"/>
                  <a:pt x="335" y="43"/>
                </a:cubicBezTo>
                <a:cubicBezTo>
                  <a:pt x="335" y="43"/>
                  <a:pt x="335" y="43"/>
                  <a:pt x="335" y="43"/>
                </a:cubicBezTo>
                <a:cubicBezTo>
                  <a:pt x="334" y="44"/>
                  <a:pt x="333" y="43"/>
                  <a:pt x="332" y="44"/>
                </a:cubicBezTo>
                <a:cubicBezTo>
                  <a:pt x="334" y="44"/>
                  <a:pt x="334" y="43"/>
                  <a:pt x="335" y="44"/>
                </a:cubicBezTo>
                <a:close/>
                <a:moveTo>
                  <a:pt x="340" y="67"/>
                </a:moveTo>
                <a:cubicBezTo>
                  <a:pt x="338" y="67"/>
                  <a:pt x="336" y="68"/>
                  <a:pt x="334" y="68"/>
                </a:cubicBezTo>
                <a:cubicBezTo>
                  <a:pt x="334" y="69"/>
                  <a:pt x="334" y="69"/>
                  <a:pt x="334" y="69"/>
                </a:cubicBezTo>
                <a:cubicBezTo>
                  <a:pt x="335" y="68"/>
                  <a:pt x="336" y="68"/>
                  <a:pt x="338" y="68"/>
                </a:cubicBezTo>
                <a:cubicBezTo>
                  <a:pt x="338" y="68"/>
                  <a:pt x="338" y="67"/>
                  <a:pt x="338" y="67"/>
                </a:cubicBezTo>
                <a:cubicBezTo>
                  <a:pt x="338" y="68"/>
                  <a:pt x="339" y="67"/>
                  <a:pt x="339" y="68"/>
                </a:cubicBezTo>
                <a:cubicBezTo>
                  <a:pt x="339" y="68"/>
                  <a:pt x="338" y="68"/>
                  <a:pt x="338" y="69"/>
                </a:cubicBezTo>
                <a:cubicBezTo>
                  <a:pt x="339" y="69"/>
                  <a:pt x="340" y="69"/>
                  <a:pt x="340" y="68"/>
                </a:cubicBezTo>
                <a:cubicBezTo>
                  <a:pt x="340" y="68"/>
                  <a:pt x="339" y="68"/>
                  <a:pt x="339" y="68"/>
                </a:cubicBezTo>
                <a:cubicBezTo>
                  <a:pt x="339" y="67"/>
                  <a:pt x="340" y="68"/>
                  <a:pt x="340" y="67"/>
                </a:cubicBezTo>
                <a:close/>
                <a:moveTo>
                  <a:pt x="338" y="68"/>
                </a:moveTo>
                <a:cubicBezTo>
                  <a:pt x="338" y="68"/>
                  <a:pt x="338" y="68"/>
                  <a:pt x="338" y="68"/>
                </a:cubicBezTo>
                <a:cubicBezTo>
                  <a:pt x="338" y="68"/>
                  <a:pt x="338" y="68"/>
                  <a:pt x="338" y="68"/>
                </a:cubicBezTo>
                <a:close/>
                <a:moveTo>
                  <a:pt x="335" y="90"/>
                </a:moveTo>
                <a:cubicBezTo>
                  <a:pt x="337" y="90"/>
                  <a:pt x="339" y="90"/>
                  <a:pt x="340" y="90"/>
                </a:cubicBezTo>
                <a:cubicBezTo>
                  <a:pt x="338" y="89"/>
                  <a:pt x="337" y="89"/>
                  <a:pt x="335" y="90"/>
                </a:cubicBezTo>
                <a:close/>
                <a:moveTo>
                  <a:pt x="337" y="54"/>
                </a:moveTo>
                <a:cubicBezTo>
                  <a:pt x="336" y="54"/>
                  <a:pt x="336" y="54"/>
                  <a:pt x="335" y="54"/>
                </a:cubicBezTo>
                <a:cubicBezTo>
                  <a:pt x="336" y="55"/>
                  <a:pt x="337" y="54"/>
                  <a:pt x="337" y="54"/>
                </a:cubicBezTo>
                <a:close/>
                <a:moveTo>
                  <a:pt x="339" y="104"/>
                </a:moveTo>
                <a:cubicBezTo>
                  <a:pt x="338" y="104"/>
                  <a:pt x="337" y="104"/>
                  <a:pt x="336" y="104"/>
                </a:cubicBezTo>
                <a:cubicBezTo>
                  <a:pt x="337" y="104"/>
                  <a:pt x="338" y="105"/>
                  <a:pt x="339" y="104"/>
                </a:cubicBezTo>
                <a:close/>
                <a:moveTo>
                  <a:pt x="339" y="100"/>
                </a:moveTo>
                <a:cubicBezTo>
                  <a:pt x="338" y="100"/>
                  <a:pt x="337" y="100"/>
                  <a:pt x="336" y="100"/>
                </a:cubicBezTo>
                <a:cubicBezTo>
                  <a:pt x="337" y="100"/>
                  <a:pt x="338" y="100"/>
                  <a:pt x="339" y="100"/>
                </a:cubicBezTo>
                <a:close/>
                <a:moveTo>
                  <a:pt x="343" y="81"/>
                </a:moveTo>
                <a:cubicBezTo>
                  <a:pt x="341" y="82"/>
                  <a:pt x="338" y="82"/>
                  <a:pt x="337" y="83"/>
                </a:cubicBezTo>
                <a:cubicBezTo>
                  <a:pt x="339" y="82"/>
                  <a:pt x="341" y="83"/>
                  <a:pt x="343" y="81"/>
                </a:cubicBezTo>
                <a:close/>
                <a:moveTo>
                  <a:pt x="339" y="76"/>
                </a:moveTo>
                <a:cubicBezTo>
                  <a:pt x="339" y="76"/>
                  <a:pt x="338" y="76"/>
                  <a:pt x="338" y="77"/>
                </a:cubicBezTo>
                <a:cubicBezTo>
                  <a:pt x="338" y="77"/>
                  <a:pt x="339" y="77"/>
                  <a:pt x="339" y="76"/>
                </a:cubicBezTo>
                <a:close/>
                <a:moveTo>
                  <a:pt x="344" y="74"/>
                </a:moveTo>
                <a:cubicBezTo>
                  <a:pt x="342" y="75"/>
                  <a:pt x="340" y="75"/>
                  <a:pt x="339" y="76"/>
                </a:cubicBezTo>
                <a:cubicBezTo>
                  <a:pt x="339" y="76"/>
                  <a:pt x="339" y="76"/>
                  <a:pt x="339" y="76"/>
                </a:cubicBezTo>
                <a:cubicBezTo>
                  <a:pt x="340" y="75"/>
                  <a:pt x="343" y="76"/>
                  <a:pt x="344" y="74"/>
                </a:cubicBezTo>
                <a:close/>
                <a:moveTo>
                  <a:pt x="341" y="83"/>
                </a:moveTo>
                <a:cubicBezTo>
                  <a:pt x="340" y="83"/>
                  <a:pt x="339" y="83"/>
                  <a:pt x="339" y="83"/>
                </a:cubicBezTo>
                <a:cubicBezTo>
                  <a:pt x="340" y="83"/>
                  <a:pt x="341" y="84"/>
                  <a:pt x="341" y="83"/>
                </a:cubicBezTo>
                <a:close/>
                <a:moveTo>
                  <a:pt x="344" y="80"/>
                </a:moveTo>
                <a:cubicBezTo>
                  <a:pt x="342" y="80"/>
                  <a:pt x="340" y="80"/>
                  <a:pt x="339" y="81"/>
                </a:cubicBezTo>
                <a:cubicBezTo>
                  <a:pt x="340" y="81"/>
                  <a:pt x="341" y="81"/>
                  <a:pt x="342" y="81"/>
                </a:cubicBezTo>
                <a:cubicBezTo>
                  <a:pt x="342" y="80"/>
                  <a:pt x="344" y="81"/>
                  <a:pt x="344" y="80"/>
                </a:cubicBezTo>
                <a:close/>
                <a:moveTo>
                  <a:pt x="339" y="74"/>
                </a:moveTo>
                <a:cubicBezTo>
                  <a:pt x="342" y="74"/>
                  <a:pt x="344" y="73"/>
                  <a:pt x="346" y="72"/>
                </a:cubicBezTo>
                <a:cubicBezTo>
                  <a:pt x="344" y="73"/>
                  <a:pt x="341" y="73"/>
                  <a:pt x="339" y="74"/>
                </a:cubicBezTo>
                <a:close/>
                <a:moveTo>
                  <a:pt x="340" y="93"/>
                </a:moveTo>
                <a:cubicBezTo>
                  <a:pt x="340" y="93"/>
                  <a:pt x="342" y="93"/>
                  <a:pt x="342" y="93"/>
                </a:cubicBezTo>
                <a:cubicBezTo>
                  <a:pt x="341" y="93"/>
                  <a:pt x="339" y="93"/>
                  <a:pt x="340" y="93"/>
                </a:cubicBezTo>
                <a:close/>
                <a:moveTo>
                  <a:pt x="341" y="89"/>
                </a:moveTo>
                <a:cubicBezTo>
                  <a:pt x="342" y="89"/>
                  <a:pt x="344" y="89"/>
                  <a:pt x="344" y="88"/>
                </a:cubicBezTo>
                <a:cubicBezTo>
                  <a:pt x="343" y="89"/>
                  <a:pt x="341" y="89"/>
                  <a:pt x="341" y="89"/>
                </a:cubicBezTo>
                <a:close/>
                <a:moveTo>
                  <a:pt x="341" y="52"/>
                </a:moveTo>
                <a:cubicBezTo>
                  <a:pt x="340" y="53"/>
                  <a:pt x="342" y="54"/>
                  <a:pt x="342" y="53"/>
                </a:cubicBezTo>
                <a:cubicBezTo>
                  <a:pt x="341" y="53"/>
                  <a:pt x="341" y="52"/>
                  <a:pt x="341" y="52"/>
                </a:cubicBezTo>
                <a:close/>
                <a:moveTo>
                  <a:pt x="343" y="69"/>
                </a:moveTo>
                <a:cubicBezTo>
                  <a:pt x="343" y="69"/>
                  <a:pt x="341" y="69"/>
                  <a:pt x="341" y="69"/>
                </a:cubicBezTo>
                <a:cubicBezTo>
                  <a:pt x="342" y="69"/>
                  <a:pt x="343" y="69"/>
                  <a:pt x="343" y="69"/>
                </a:cubicBezTo>
                <a:close/>
                <a:moveTo>
                  <a:pt x="341" y="52"/>
                </a:moveTo>
                <a:cubicBezTo>
                  <a:pt x="342" y="53"/>
                  <a:pt x="342" y="53"/>
                  <a:pt x="343" y="53"/>
                </a:cubicBezTo>
                <a:cubicBezTo>
                  <a:pt x="343" y="52"/>
                  <a:pt x="342" y="52"/>
                  <a:pt x="341" y="52"/>
                </a:cubicBezTo>
                <a:close/>
                <a:moveTo>
                  <a:pt x="344" y="86"/>
                </a:moveTo>
                <a:cubicBezTo>
                  <a:pt x="344" y="86"/>
                  <a:pt x="342" y="86"/>
                  <a:pt x="342" y="87"/>
                </a:cubicBezTo>
                <a:cubicBezTo>
                  <a:pt x="343" y="87"/>
                  <a:pt x="345" y="87"/>
                  <a:pt x="344" y="86"/>
                </a:cubicBezTo>
                <a:close/>
                <a:moveTo>
                  <a:pt x="344" y="92"/>
                </a:moveTo>
                <a:cubicBezTo>
                  <a:pt x="343" y="92"/>
                  <a:pt x="343" y="92"/>
                  <a:pt x="342" y="93"/>
                </a:cubicBezTo>
                <a:cubicBezTo>
                  <a:pt x="343" y="93"/>
                  <a:pt x="343" y="93"/>
                  <a:pt x="344" y="92"/>
                </a:cubicBezTo>
                <a:close/>
                <a:moveTo>
                  <a:pt x="343" y="99"/>
                </a:moveTo>
                <a:cubicBezTo>
                  <a:pt x="343" y="99"/>
                  <a:pt x="344" y="99"/>
                  <a:pt x="344" y="99"/>
                </a:cubicBezTo>
                <a:cubicBezTo>
                  <a:pt x="343" y="99"/>
                  <a:pt x="343" y="98"/>
                  <a:pt x="343" y="99"/>
                </a:cubicBezTo>
                <a:close/>
                <a:moveTo>
                  <a:pt x="343" y="56"/>
                </a:moveTo>
                <a:cubicBezTo>
                  <a:pt x="343" y="56"/>
                  <a:pt x="343" y="57"/>
                  <a:pt x="344" y="57"/>
                </a:cubicBezTo>
                <a:cubicBezTo>
                  <a:pt x="344" y="56"/>
                  <a:pt x="344" y="56"/>
                  <a:pt x="344" y="56"/>
                </a:cubicBezTo>
                <a:cubicBezTo>
                  <a:pt x="343" y="56"/>
                  <a:pt x="343" y="56"/>
                  <a:pt x="343" y="56"/>
                </a:cubicBezTo>
                <a:close/>
                <a:moveTo>
                  <a:pt x="343" y="86"/>
                </a:moveTo>
                <a:cubicBezTo>
                  <a:pt x="346" y="86"/>
                  <a:pt x="348" y="85"/>
                  <a:pt x="350" y="84"/>
                </a:cubicBezTo>
                <a:cubicBezTo>
                  <a:pt x="348" y="84"/>
                  <a:pt x="345" y="85"/>
                  <a:pt x="343" y="86"/>
                </a:cubicBezTo>
                <a:close/>
                <a:moveTo>
                  <a:pt x="344" y="92"/>
                </a:moveTo>
                <a:cubicBezTo>
                  <a:pt x="344" y="92"/>
                  <a:pt x="345" y="92"/>
                  <a:pt x="345" y="92"/>
                </a:cubicBezTo>
                <a:cubicBezTo>
                  <a:pt x="345" y="92"/>
                  <a:pt x="344" y="92"/>
                  <a:pt x="344" y="92"/>
                </a:cubicBezTo>
                <a:close/>
                <a:moveTo>
                  <a:pt x="346" y="76"/>
                </a:moveTo>
                <a:cubicBezTo>
                  <a:pt x="345" y="76"/>
                  <a:pt x="344" y="76"/>
                  <a:pt x="344" y="77"/>
                </a:cubicBezTo>
                <a:cubicBezTo>
                  <a:pt x="345" y="77"/>
                  <a:pt x="345" y="77"/>
                  <a:pt x="346" y="76"/>
                </a:cubicBezTo>
                <a:close/>
                <a:moveTo>
                  <a:pt x="345" y="88"/>
                </a:moveTo>
                <a:cubicBezTo>
                  <a:pt x="345" y="88"/>
                  <a:pt x="345" y="88"/>
                  <a:pt x="344" y="88"/>
                </a:cubicBezTo>
                <a:cubicBezTo>
                  <a:pt x="346" y="88"/>
                  <a:pt x="347" y="88"/>
                  <a:pt x="345" y="88"/>
                </a:cubicBezTo>
                <a:close/>
                <a:moveTo>
                  <a:pt x="345" y="74"/>
                </a:moveTo>
                <a:cubicBezTo>
                  <a:pt x="346" y="74"/>
                  <a:pt x="346" y="74"/>
                  <a:pt x="346" y="74"/>
                </a:cubicBezTo>
                <a:cubicBezTo>
                  <a:pt x="347" y="74"/>
                  <a:pt x="345" y="74"/>
                  <a:pt x="345" y="74"/>
                </a:cubicBezTo>
                <a:close/>
                <a:moveTo>
                  <a:pt x="346" y="71"/>
                </a:moveTo>
                <a:cubicBezTo>
                  <a:pt x="348" y="71"/>
                  <a:pt x="348" y="71"/>
                  <a:pt x="349" y="70"/>
                </a:cubicBezTo>
                <a:cubicBezTo>
                  <a:pt x="348" y="70"/>
                  <a:pt x="347" y="71"/>
                  <a:pt x="346" y="71"/>
                </a:cubicBezTo>
                <a:close/>
                <a:moveTo>
                  <a:pt x="346" y="94"/>
                </a:moveTo>
                <a:cubicBezTo>
                  <a:pt x="347" y="94"/>
                  <a:pt x="347" y="94"/>
                  <a:pt x="347" y="94"/>
                </a:cubicBezTo>
                <a:cubicBezTo>
                  <a:pt x="347" y="94"/>
                  <a:pt x="346" y="94"/>
                  <a:pt x="346" y="94"/>
                </a:cubicBezTo>
                <a:close/>
                <a:moveTo>
                  <a:pt x="347" y="74"/>
                </a:moveTo>
                <a:cubicBezTo>
                  <a:pt x="347" y="74"/>
                  <a:pt x="348" y="74"/>
                  <a:pt x="349" y="74"/>
                </a:cubicBezTo>
                <a:cubicBezTo>
                  <a:pt x="348" y="73"/>
                  <a:pt x="348" y="74"/>
                  <a:pt x="347" y="74"/>
                </a:cubicBezTo>
                <a:close/>
                <a:moveTo>
                  <a:pt x="350" y="51"/>
                </a:moveTo>
                <a:cubicBezTo>
                  <a:pt x="349" y="51"/>
                  <a:pt x="347" y="51"/>
                  <a:pt x="347" y="52"/>
                </a:cubicBezTo>
                <a:cubicBezTo>
                  <a:pt x="348" y="51"/>
                  <a:pt x="349" y="52"/>
                  <a:pt x="350" y="51"/>
                </a:cubicBezTo>
                <a:close/>
                <a:moveTo>
                  <a:pt x="350" y="35"/>
                </a:moveTo>
                <a:cubicBezTo>
                  <a:pt x="349" y="35"/>
                  <a:pt x="348" y="35"/>
                  <a:pt x="347" y="36"/>
                </a:cubicBezTo>
                <a:cubicBezTo>
                  <a:pt x="349" y="36"/>
                  <a:pt x="349" y="35"/>
                  <a:pt x="350" y="35"/>
                </a:cubicBezTo>
                <a:close/>
                <a:moveTo>
                  <a:pt x="348" y="49"/>
                </a:moveTo>
                <a:cubicBezTo>
                  <a:pt x="348" y="49"/>
                  <a:pt x="349" y="49"/>
                  <a:pt x="349" y="48"/>
                </a:cubicBezTo>
                <a:cubicBezTo>
                  <a:pt x="348" y="48"/>
                  <a:pt x="348" y="48"/>
                  <a:pt x="348" y="49"/>
                </a:cubicBezTo>
                <a:close/>
                <a:moveTo>
                  <a:pt x="348" y="37"/>
                </a:moveTo>
                <a:cubicBezTo>
                  <a:pt x="350" y="37"/>
                  <a:pt x="352" y="37"/>
                  <a:pt x="352" y="36"/>
                </a:cubicBezTo>
                <a:cubicBezTo>
                  <a:pt x="351" y="36"/>
                  <a:pt x="349" y="36"/>
                  <a:pt x="348" y="37"/>
                </a:cubicBezTo>
                <a:close/>
                <a:moveTo>
                  <a:pt x="355" y="72"/>
                </a:moveTo>
                <a:cubicBezTo>
                  <a:pt x="356" y="72"/>
                  <a:pt x="357" y="72"/>
                  <a:pt x="357" y="71"/>
                </a:cubicBezTo>
                <a:cubicBezTo>
                  <a:pt x="354" y="72"/>
                  <a:pt x="351" y="72"/>
                  <a:pt x="349" y="73"/>
                </a:cubicBezTo>
                <a:cubicBezTo>
                  <a:pt x="351" y="74"/>
                  <a:pt x="353" y="73"/>
                  <a:pt x="355" y="72"/>
                </a:cubicBezTo>
                <a:close/>
                <a:moveTo>
                  <a:pt x="350" y="84"/>
                </a:moveTo>
                <a:cubicBezTo>
                  <a:pt x="350" y="84"/>
                  <a:pt x="351" y="84"/>
                  <a:pt x="351" y="84"/>
                </a:cubicBezTo>
                <a:cubicBezTo>
                  <a:pt x="351" y="84"/>
                  <a:pt x="350" y="84"/>
                  <a:pt x="350" y="84"/>
                </a:cubicBezTo>
                <a:close/>
                <a:moveTo>
                  <a:pt x="352" y="94"/>
                </a:moveTo>
                <a:cubicBezTo>
                  <a:pt x="352" y="94"/>
                  <a:pt x="351" y="94"/>
                  <a:pt x="351" y="94"/>
                </a:cubicBezTo>
                <a:cubicBezTo>
                  <a:pt x="351" y="94"/>
                  <a:pt x="352" y="94"/>
                  <a:pt x="352" y="94"/>
                </a:cubicBezTo>
                <a:close/>
                <a:moveTo>
                  <a:pt x="358" y="80"/>
                </a:moveTo>
                <a:cubicBezTo>
                  <a:pt x="356" y="81"/>
                  <a:pt x="353" y="81"/>
                  <a:pt x="351" y="82"/>
                </a:cubicBezTo>
                <a:cubicBezTo>
                  <a:pt x="354" y="82"/>
                  <a:pt x="357" y="82"/>
                  <a:pt x="358" y="80"/>
                </a:cubicBezTo>
                <a:close/>
                <a:moveTo>
                  <a:pt x="354" y="76"/>
                </a:moveTo>
                <a:cubicBezTo>
                  <a:pt x="353" y="76"/>
                  <a:pt x="352" y="76"/>
                  <a:pt x="352" y="77"/>
                </a:cubicBezTo>
                <a:cubicBezTo>
                  <a:pt x="353" y="76"/>
                  <a:pt x="354" y="77"/>
                  <a:pt x="354" y="76"/>
                </a:cubicBezTo>
                <a:close/>
                <a:moveTo>
                  <a:pt x="356" y="50"/>
                </a:moveTo>
                <a:cubicBezTo>
                  <a:pt x="355" y="50"/>
                  <a:pt x="353" y="50"/>
                  <a:pt x="352" y="50"/>
                </a:cubicBezTo>
                <a:cubicBezTo>
                  <a:pt x="354" y="51"/>
                  <a:pt x="355" y="50"/>
                  <a:pt x="356" y="50"/>
                </a:cubicBezTo>
                <a:close/>
                <a:moveTo>
                  <a:pt x="354" y="95"/>
                </a:moveTo>
                <a:cubicBezTo>
                  <a:pt x="354" y="96"/>
                  <a:pt x="354" y="96"/>
                  <a:pt x="353" y="96"/>
                </a:cubicBezTo>
                <a:cubicBezTo>
                  <a:pt x="355" y="96"/>
                  <a:pt x="357" y="95"/>
                  <a:pt x="359" y="94"/>
                </a:cubicBezTo>
                <a:cubicBezTo>
                  <a:pt x="357" y="95"/>
                  <a:pt x="356" y="95"/>
                  <a:pt x="354" y="95"/>
                </a:cubicBezTo>
                <a:close/>
                <a:moveTo>
                  <a:pt x="354" y="72"/>
                </a:moveTo>
                <a:cubicBezTo>
                  <a:pt x="355" y="71"/>
                  <a:pt x="357" y="71"/>
                  <a:pt x="357" y="71"/>
                </a:cubicBezTo>
                <a:cubicBezTo>
                  <a:pt x="356" y="71"/>
                  <a:pt x="354" y="71"/>
                  <a:pt x="354" y="72"/>
                </a:cubicBezTo>
                <a:close/>
                <a:moveTo>
                  <a:pt x="358" y="78"/>
                </a:moveTo>
                <a:cubicBezTo>
                  <a:pt x="357" y="79"/>
                  <a:pt x="355" y="79"/>
                  <a:pt x="355" y="80"/>
                </a:cubicBezTo>
                <a:cubicBezTo>
                  <a:pt x="356" y="79"/>
                  <a:pt x="357" y="79"/>
                  <a:pt x="358" y="78"/>
                </a:cubicBezTo>
                <a:close/>
                <a:moveTo>
                  <a:pt x="355" y="35"/>
                </a:moveTo>
                <a:cubicBezTo>
                  <a:pt x="357" y="35"/>
                  <a:pt x="360" y="35"/>
                  <a:pt x="361" y="33"/>
                </a:cubicBezTo>
                <a:cubicBezTo>
                  <a:pt x="360" y="33"/>
                  <a:pt x="355" y="34"/>
                  <a:pt x="355" y="35"/>
                </a:cubicBezTo>
                <a:close/>
                <a:moveTo>
                  <a:pt x="360" y="35"/>
                </a:moveTo>
                <a:cubicBezTo>
                  <a:pt x="359" y="35"/>
                  <a:pt x="358" y="36"/>
                  <a:pt x="357" y="36"/>
                </a:cubicBezTo>
                <a:cubicBezTo>
                  <a:pt x="358" y="37"/>
                  <a:pt x="359" y="35"/>
                  <a:pt x="360" y="35"/>
                </a:cubicBezTo>
                <a:close/>
                <a:moveTo>
                  <a:pt x="360" y="45"/>
                </a:moveTo>
                <a:cubicBezTo>
                  <a:pt x="359" y="45"/>
                  <a:pt x="358" y="46"/>
                  <a:pt x="357" y="46"/>
                </a:cubicBezTo>
                <a:cubicBezTo>
                  <a:pt x="358" y="46"/>
                  <a:pt x="360" y="46"/>
                  <a:pt x="360" y="45"/>
                </a:cubicBezTo>
                <a:close/>
                <a:moveTo>
                  <a:pt x="359" y="80"/>
                </a:moveTo>
                <a:cubicBezTo>
                  <a:pt x="360" y="81"/>
                  <a:pt x="361" y="80"/>
                  <a:pt x="361" y="80"/>
                </a:cubicBezTo>
                <a:cubicBezTo>
                  <a:pt x="361" y="80"/>
                  <a:pt x="359" y="80"/>
                  <a:pt x="359" y="80"/>
                </a:cubicBezTo>
                <a:close/>
                <a:moveTo>
                  <a:pt x="362" y="41"/>
                </a:moveTo>
                <a:cubicBezTo>
                  <a:pt x="361" y="41"/>
                  <a:pt x="360" y="41"/>
                  <a:pt x="360" y="41"/>
                </a:cubicBezTo>
                <a:cubicBezTo>
                  <a:pt x="360" y="42"/>
                  <a:pt x="362" y="42"/>
                  <a:pt x="362" y="41"/>
                </a:cubicBezTo>
                <a:close/>
                <a:moveTo>
                  <a:pt x="361" y="69"/>
                </a:moveTo>
                <a:cubicBezTo>
                  <a:pt x="361" y="69"/>
                  <a:pt x="362" y="69"/>
                  <a:pt x="362" y="69"/>
                </a:cubicBezTo>
                <a:cubicBezTo>
                  <a:pt x="362" y="69"/>
                  <a:pt x="361" y="69"/>
                  <a:pt x="361" y="69"/>
                </a:cubicBezTo>
                <a:close/>
                <a:moveTo>
                  <a:pt x="361" y="49"/>
                </a:moveTo>
                <a:cubicBezTo>
                  <a:pt x="361" y="48"/>
                  <a:pt x="361" y="48"/>
                  <a:pt x="361" y="48"/>
                </a:cubicBezTo>
                <a:cubicBezTo>
                  <a:pt x="361" y="48"/>
                  <a:pt x="361" y="48"/>
                  <a:pt x="361" y="49"/>
                </a:cubicBezTo>
                <a:close/>
                <a:moveTo>
                  <a:pt x="361" y="48"/>
                </a:moveTo>
                <a:cubicBezTo>
                  <a:pt x="361" y="48"/>
                  <a:pt x="362" y="49"/>
                  <a:pt x="361" y="49"/>
                </a:cubicBezTo>
                <a:cubicBezTo>
                  <a:pt x="363" y="49"/>
                  <a:pt x="365" y="48"/>
                  <a:pt x="366" y="48"/>
                </a:cubicBezTo>
                <a:cubicBezTo>
                  <a:pt x="364" y="48"/>
                  <a:pt x="362" y="47"/>
                  <a:pt x="361" y="48"/>
                </a:cubicBezTo>
                <a:close/>
                <a:moveTo>
                  <a:pt x="361" y="35"/>
                </a:moveTo>
                <a:cubicBezTo>
                  <a:pt x="361" y="35"/>
                  <a:pt x="363" y="35"/>
                  <a:pt x="362" y="34"/>
                </a:cubicBezTo>
                <a:cubicBezTo>
                  <a:pt x="362" y="35"/>
                  <a:pt x="361" y="34"/>
                  <a:pt x="361" y="35"/>
                </a:cubicBezTo>
                <a:close/>
                <a:moveTo>
                  <a:pt x="363" y="33"/>
                </a:moveTo>
                <a:cubicBezTo>
                  <a:pt x="362" y="33"/>
                  <a:pt x="362" y="33"/>
                  <a:pt x="361" y="33"/>
                </a:cubicBezTo>
                <a:cubicBezTo>
                  <a:pt x="362" y="33"/>
                  <a:pt x="362" y="34"/>
                  <a:pt x="363" y="33"/>
                </a:cubicBezTo>
                <a:close/>
                <a:moveTo>
                  <a:pt x="361" y="43"/>
                </a:moveTo>
                <a:cubicBezTo>
                  <a:pt x="362" y="43"/>
                  <a:pt x="363" y="43"/>
                  <a:pt x="363" y="42"/>
                </a:cubicBezTo>
                <a:cubicBezTo>
                  <a:pt x="362" y="43"/>
                  <a:pt x="362" y="42"/>
                  <a:pt x="361" y="43"/>
                </a:cubicBezTo>
                <a:close/>
                <a:moveTo>
                  <a:pt x="363" y="70"/>
                </a:moveTo>
                <a:cubicBezTo>
                  <a:pt x="363" y="70"/>
                  <a:pt x="363" y="69"/>
                  <a:pt x="363" y="69"/>
                </a:cubicBezTo>
                <a:cubicBezTo>
                  <a:pt x="363" y="70"/>
                  <a:pt x="362" y="70"/>
                  <a:pt x="362" y="70"/>
                </a:cubicBezTo>
                <a:cubicBezTo>
                  <a:pt x="362" y="70"/>
                  <a:pt x="363" y="70"/>
                  <a:pt x="363" y="70"/>
                </a:cubicBezTo>
                <a:close/>
                <a:moveTo>
                  <a:pt x="368" y="57"/>
                </a:moveTo>
                <a:cubicBezTo>
                  <a:pt x="367" y="57"/>
                  <a:pt x="365" y="58"/>
                  <a:pt x="363" y="58"/>
                </a:cubicBezTo>
                <a:cubicBezTo>
                  <a:pt x="363" y="59"/>
                  <a:pt x="362" y="59"/>
                  <a:pt x="362" y="59"/>
                </a:cubicBezTo>
                <a:cubicBezTo>
                  <a:pt x="365" y="59"/>
                  <a:pt x="369" y="58"/>
                  <a:pt x="371" y="57"/>
                </a:cubicBezTo>
                <a:cubicBezTo>
                  <a:pt x="369" y="56"/>
                  <a:pt x="369" y="57"/>
                  <a:pt x="368" y="57"/>
                </a:cubicBezTo>
                <a:close/>
                <a:moveTo>
                  <a:pt x="363" y="41"/>
                </a:moveTo>
                <a:cubicBezTo>
                  <a:pt x="363" y="41"/>
                  <a:pt x="364" y="41"/>
                  <a:pt x="364" y="40"/>
                </a:cubicBezTo>
                <a:cubicBezTo>
                  <a:pt x="363" y="40"/>
                  <a:pt x="363" y="40"/>
                  <a:pt x="363" y="40"/>
                </a:cubicBezTo>
                <a:cubicBezTo>
                  <a:pt x="363" y="41"/>
                  <a:pt x="363" y="41"/>
                  <a:pt x="363" y="41"/>
                </a:cubicBezTo>
                <a:close/>
                <a:moveTo>
                  <a:pt x="364" y="33"/>
                </a:moveTo>
                <a:cubicBezTo>
                  <a:pt x="364" y="33"/>
                  <a:pt x="365" y="33"/>
                  <a:pt x="365" y="33"/>
                </a:cubicBezTo>
                <a:cubicBezTo>
                  <a:pt x="365" y="33"/>
                  <a:pt x="364" y="32"/>
                  <a:pt x="364" y="33"/>
                </a:cubicBezTo>
                <a:close/>
                <a:moveTo>
                  <a:pt x="364" y="69"/>
                </a:moveTo>
                <a:cubicBezTo>
                  <a:pt x="365" y="69"/>
                  <a:pt x="365" y="69"/>
                  <a:pt x="366" y="69"/>
                </a:cubicBezTo>
                <a:cubicBezTo>
                  <a:pt x="365" y="69"/>
                  <a:pt x="364" y="69"/>
                  <a:pt x="364" y="69"/>
                </a:cubicBezTo>
                <a:close/>
                <a:moveTo>
                  <a:pt x="364" y="50"/>
                </a:moveTo>
                <a:cubicBezTo>
                  <a:pt x="365" y="50"/>
                  <a:pt x="365" y="50"/>
                  <a:pt x="366" y="50"/>
                </a:cubicBezTo>
                <a:cubicBezTo>
                  <a:pt x="365" y="50"/>
                  <a:pt x="364" y="49"/>
                  <a:pt x="364" y="50"/>
                </a:cubicBezTo>
                <a:close/>
                <a:moveTo>
                  <a:pt x="366" y="63"/>
                </a:moveTo>
                <a:cubicBezTo>
                  <a:pt x="365" y="63"/>
                  <a:pt x="365" y="63"/>
                  <a:pt x="365" y="63"/>
                </a:cubicBezTo>
                <a:cubicBezTo>
                  <a:pt x="365" y="64"/>
                  <a:pt x="365" y="63"/>
                  <a:pt x="366" y="63"/>
                </a:cubicBezTo>
                <a:close/>
                <a:moveTo>
                  <a:pt x="366" y="33"/>
                </a:moveTo>
                <a:cubicBezTo>
                  <a:pt x="366" y="32"/>
                  <a:pt x="367" y="32"/>
                  <a:pt x="367" y="32"/>
                </a:cubicBezTo>
                <a:cubicBezTo>
                  <a:pt x="366" y="32"/>
                  <a:pt x="366" y="32"/>
                  <a:pt x="366" y="33"/>
                </a:cubicBezTo>
                <a:close/>
                <a:moveTo>
                  <a:pt x="366" y="83"/>
                </a:moveTo>
                <a:cubicBezTo>
                  <a:pt x="367" y="83"/>
                  <a:pt x="367" y="83"/>
                  <a:pt x="367" y="83"/>
                </a:cubicBezTo>
                <a:cubicBezTo>
                  <a:pt x="367" y="83"/>
                  <a:pt x="366" y="83"/>
                  <a:pt x="366" y="83"/>
                </a:cubicBezTo>
                <a:close/>
                <a:moveTo>
                  <a:pt x="368" y="49"/>
                </a:moveTo>
                <a:cubicBezTo>
                  <a:pt x="367" y="49"/>
                  <a:pt x="367" y="49"/>
                  <a:pt x="367" y="49"/>
                </a:cubicBezTo>
                <a:cubicBezTo>
                  <a:pt x="367" y="49"/>
                  <a:pt x="368" y="49"/>
                  <a:pt x="368" y="49"/>
                </a:cubicBezTo>
                <a:close/>
                <a:moveTo>
                  <a:pt x="373" y="76"/>
                </a:moveTo>
                <a:cubicBezTo>
                  <a:pt x="373" y="76"/>
                  <a:pt x="372" y="77"/>
                  <a:pt x="371" y="77"/>
                </a:cubicBezTo>
                <a:cubicBezTo>
                  <a:pt x="371" y="76"/>
                  <a:pt x="370" y="78"/>
                  <a:pt x="369" y="77"/>
                </a:cubicBezTo>
                <a:cubicBezTo>
                  <a:pt x="369" y="78"/>
                  <a:pt x="367" y="78"/>
                  <a:pt x="367" y="79"/>
                </a:cubicBezTo>
                <a:cubicBezTo>
                  <a:pt x="369" y="78"/>
                  <a:pt x="372" y="78"/>
                  <a:pt x="373" y="76"/>
                </a:cubicBezTo>
                <a:close/>
                <a:moveTo>
                  <a:pt x="367" y="33"/>
                </a:moveTo>
                <a:cubicBezTo>
                  <a:pt x="368" y="33"/>
                  <a:pt x="369" y="33"/>
                  <a:pt x="370" y="32"/>
                </a:cubicBezTo>
                <a:cubicBezTo>
                  <a:pt x="369" y="32"/>
                  <a:pt x="368" y="32"/>
                  <a:pt x="367" y="33"/>
                </a:cubicBezTo>
                <a:close/>
                <a:moveTo>
                  <a:pt x="368" y="66"/>
                </a:moveTo>
                <a:cubicBezTo>
                  <a:pt x="368" y="66"/>
                  <a:pt x="368" y="66"/>
                  <a:pt x="367" y="67"/>
                </a:cubicBezTo>
                <a:cubicBezTo>
                  <a:pt x="370" y="67"/>
                  <a:pt x="372" y="65"/>
                  <a:pt x="374" y="64"/>
                </a:cubicBezTo>
                <a:cubicBezTo>
                  <a:pt x="372" y="65"/>
                  <a:pt x="370" y="65"/>
                  <a:pt x="368" y="66"/>
                </a:cubicBezTo>
                <a:close/>
                <a:moveTo>
                  <a:pt x="369" y="31"/>
                </a:moveTo>
                <a:cubicBezTo>
                  <a:pt x="368" y="31"/>
                  <a:pt x="368" y="32"/>
                  <a:pt x="367" y="32"/>
                </a:cubicBezTo>
                <a:cubicBezTo>
                  <a:pt x="368" y="32"/>
                  <a:pt x="369" y="32"/>
                  <a:pt x="369" y="31"/>
                </a:cubicBezTo>
                <a:close/>
                <a:moveTo>
                  <a:pt x="368" y="61"/>
                </a:moveTo>
                <a:cubicBezTo>
                  <a:pt x="369" y="60"/>
                  <a:pt x="371" y="60"/>
                  <a:pt x="372" y="59"/>
                </a:cubicBezTo>
                <a:cubicBezTo>
                  <a:pt x="370" y="59"/>
                  <a:pt x="369" y="60"/>
                  <a:pt x="368" y="61"/>
                </a:cubicBezTo>
                <a:close/>
                <a:moveTo>
                  <a:pt x="369" y="37"/>
                </a:moveTo>
                <a:cubicBezTo>
                  <a:pt x="369" y="37"/>
                  <a:pt x="369" y="37"/>
                  <a:pt x="369" y="37"/>
                </a:cubicBezTo>
                <a:cubicBezTo>
                  <a:pt x="369" y="37"/>
                  <a:pt x="369" y="37"/>
                  <a:pt x="369" y="37"/>
                </a:cubicBezTo>
                <a:cubicBezTo>
                  <a:pt x="369" y="37"/>
                  <a:pt x="368" y="38"/>
                  <a:pt x="368" y="38"/>
                </a:cubicBezTo>
                <a:cubicBezTo>
                  <a:pt x="369" y="38"/>
                  <a:pt x="369" y="37"/>
                  <a:pt x="369" y="37"/>
                </a:cubicBezTo>
                <a:close/>
                <a:moveTo>
                  <a:pt x="369" y="59"/>
                </a:moveTo>
                <a:cubicBezTo>
                  <a:pt x="370" y="59"/>
                  <a:pt x="369" y="59"/>
                  <a:pt x="370" y="59"/>
                </a:cubicBezTo>
                <a:cubicBezTo>
                  <a:pt x="370" y="59"/>
                  <a:pt x="370" y="59"/>
                  <a:pt x="370" y="58"/>
                </a:cubicBezTo>
                <a:cubicBezTo>
                  <a:pt x="369" y="59"/>
                  <a:pt x="369" y="59"/>
                  <a:pt x="369" y="59"/>
                </a:cubicBezTo>
                <a:close/>
                <a:moveTo>
                  <a:pt x="370" y="82"/>
                </a:moveTo>
                <a:cubicBezTo>
                  <a:pt x="370" y="82"/>
                  <a:pt x="369" y="82"/>
                  <a:pt x="369" y="82"/>
                </a:cubicBezTo>
                <a:cubicBezTo>
                  <a:pt x="369" y="82"/>
                  <a:pt x="371" y="82"/>
                  <a:pt x="370" y="82"/>
                </a:cubicBezTo>
                <a:close/>
                <a:moveTo>
                  <a:pt x="369" y="88"/>
                </a:moveTo>
                <a:cubicBezTo>
                  <a:pt x="371" y="89"/>
                  <a:pt x="372" y="88"/>
                  <a:pt x="373" y="87"/>
                </a:cubicBezTo>
                <a:cubicBezTo>
                  <a:pt x="372" y="87"/>
                  <a:pt x="370" y="88"/>
                  <a:pt x="369" y="88"/>
                </a:cubicBezTo>
                <a:close/>
                <a:moveTo>
                  <a:pt x="372" y="34"/>
                </a:moveTo>
                <a:cubicBezTo>
                  <a:pt x="371" y="34"/>
                  <a:pt x="370" y="34"/>
                  <a:pt x="370" y="35"/>
                </a:cubicBezTo>
                <a:cubicBezTo>
                  <a:pt x="371" y="34"/>
                  <a:pt x="371" y="34"/>
                  <a:pt x="372" y="34"/>
                </a:cubicBezTo>
                <a:close/>
                <a:moveTo>
                  <a:pt x="372" y="33"/>
                </a:moveTo>
                <a:cubicBezTo>
                  <a:pt x="372" y="32"/>
                  <a:pt x="371" y="32"/>
                  <a:pt x="371" y="32"/>
                </a:cubicBezTo>
                <a:cubicBezTo>
                  <a:pt x="371" y="32"/>
                  <a:pt x="370" y="32"/>
                  <a:pt x="370" y="32"/>
                </a:cubicBezTo>
                <a:cubicBezTo>
                  <a:pt x="371" y="32"/>
                  <a:pt x="371" y="32"/>
                  <a:pt x="372" y="33"/>
                </a:cubicBezTo>
                <a:close/>
                <a:moveTo>
                  <a:pt x="370" y="58"/>
                </a:moveTo>
                <a:cubicBezTo>
                  <a:pt x="371" y="58"/>
                  <a:pt x="371" y="58"/>
                  <a:pt x="372" y="58"/>
                </a:cubicBezTo>
                <a:cubicBezTo>
                  <a:pt x="374" y="57"/>
                  <a:pt x="376" y="57"/>
                  <a:pt x="378" y="56"/>
                </a:cubicBezTo>
                <a:cubicBezTo>
                  <a:pt x="375" y="57"/>
                  <a:pt x="373" y="57"/>
                  <a:pt x="370" y="58"/>
                </a:cubicBezTo>
                <a:close/>
                <a:moveTo>
                  <a:pt x="372" y="78"/>
                </a:moveTo>
                <a:cubicBezTo>
                  <a:pt x="372" y="78"/>
                  <a:pt x="371" y="78"/>
                  <a:pt x="371" y="78"/>
                </a:cubicBezTo>
                <a:cubicBezTo>
                  <a:pt x="370" y="79"/>
                  <a:pt x="372" y="79"/>
                  <a:pt x="372" y="78"/>
                </a:cubicBezTo>
                <a:close/>
                <a:moveTo>
                  <a:pt x="373" y="78"/>
                </a:moveTo>
                <a:cubicBezTo>
                  <a:pt x="373" y="78"/>
                  <a:pt x="372" y="78"/>
                  <a:pt x="372" y="78"/>
                </a:cubicBezTo>
                <a:cubicBezTo>
                  <a:pt x="372" y="78"/>
                  <a:pt x="373" y="78"/>
                  <a:pt x="373" y="78"/>
                </a:cubicBezTo>
                <a:close/>
                <a:moveTo>
                  <a:pt x="373" y="36"/>
                </a:moveTo>
                <a:cubicBezTo>
                  <a:pt x="373" y="36"/>
                  <a:pt x="372" y="36"/>
                  <a:pt x="372" y="37"/>
                </a:cubicBezTo>
                <a:cubicBezTo>
                  <a:pt x="373" y="37"/>
                  <a:pt x="373" y="37"/>
                  <a:pt x="373" y="36"/>
                </a:cubicBezTo>
                <a:close/>
                <a:moveTo>
                  <a:pt x="373" y="87"/>
                </a:moveTo>
                <a:cubicBezTo>
                  <a:pt x="373" y="87"/>
                  <a:pt x="374" y="87"/>
                  <a:pt x="374" y="87"/>
                </a:cubicBezTo>
                <a:cubicBezTo>
                  <a:pt x="374" y="87"/>
                  <a:pt x="373" y="87"/>
                  <a:pt x="373" y="87"/>
                </a:cubicBezTo>
                <a:close/>
                <a:moveTo>
                  <a:pt x="376" y="32"/>
                </a:moveTo>
                <a:cubicBezTo>
                  <a:pt x="375" y="33"/>
                  <a:pt x="374" y="32"/>
                  <a:pt x="373" y="33"/>
                </a:cubicBezTo>
                <a:cubicBezTo>
                  <a:pt x="374" y="33"/>
                  <a:pt x="375" y="33"/>
                  <a:pt x="376" y="32"/>
                </a:cubicBezTo>
                <a:close/>
                <a:moveTo>
                  <a:pt x="374" y="74"/>
                </a:moveTo>
                <a:cubicBezTo>
                  <a:pt x="374" y="74"/>
                  <a:pt x="375" y="74"/>
                  <a:pt x="376" y="74"/>
                </a:cubicBezTo>
                <a:cubicBezTo>
                  <a:pt x="375" y="74"/>
                  <a:pt x="374" y="73"/>
                  <a:pt x="374" y="74"/>
                </a:cubicBezTo>
                <a:close/>
                <a:moveTo>
                  <a:pt x="375" y="64"/>
                </a:moveTo>
                <a:cubicBezTo>
                  <a:pt x="375" y="64"/>
                  <a:pt x="374" y="64"/>
                  <a:pt x="374" y="64"/>
                </a:cubicBezTo>
                <a:cubicBezTo>
                  <a:pt x="375" y="64"/>
                  <a:pt x="375" y="64"/>
                  <a:pt x="375" y="64"/>
                </a:cubicBezTo>
                <a:close/>
                <a:moveTo>
                  <a:pt x="377" y="51"/>
                </a:moveTo>
                <a:cubicBezTo>
                  <a:pt x="377" y="52"/>
                  <a:pt x="376" y="52"/>
                  <a:pt x="375" y="52"/>
                </a:cubicBezTo>
                <a:cubicBezTo>
                  <a:pt x="375" y="52"/>
                  <a:pt x="375" y="52"/>
                  <a:pt x="375" y="52"/>
                </a:cubicBezTo>
                <a:cubicBezTo>
                  <a:pt x="376" y="53"/>
                  <a:pt x="378" y="51"/>
                  <a:pt x="380" y="51"/>
                </a:cubicBezTo>
                <a:cubicBezTo>
                  <a:pt x="380" y="51"/>
                  <a:pt x="380" y="51"/>
                  <a:pt x="380" y="51"/>
                </a:cubicBezTo>
                <a:cubicBezTo>
                  <a:pt x="381" y="51"/>
                  <a:pt x="381" y="51"/>
                  <a:pt x="382" y="50"/>
                </a:cubicBezTo>
                <a:cubicBezTo>
                  <a:pt x="380" y="50"/>
                  <a:pt x="378" y="52"/>
                  <a:pt x="377" y="51"/>
                </a:cubicBezTo>
                <a:close/>
                <a:moveTo>
                  <a:pt x="377" y="34"/>
                </a:moveTo>
                <a:cubicBezTo>
                  <a:pt x="377" y="34"/>
                  <a:pt x="377" y="34"/>
                  <a:pt x="376" y="35"/>
                </a:cubicBezTo>
                <a:cubicBezTo>
                  <a:pt x="377" y="35"/>
                  <a:pt x="377" y="35"/>
                  <a:pt x="377" y="34"/>
                </a:cubicBezTo>
                <a:close/>
                <a:moveTo>
                  <a:pt x="378" y="32"/>
                </a:moveTo>
                <a:cubicBezTo>
                  <a:pt x="377" y="32"/>
                  <a:pt x="377" y="32"/>
                  <a:pt x="376" y="32"/>
                </a:cubicBezTo>
                <a:cubicBezTo>
                  <a:pt x="377" y="33"/>
                  <a:pt x="377" y="32"/>
                  <a:pt x="377" y="33"/>
                </a:cubicBezTo>
                <a:cubicBezTo>
                  <a:pt x="377" y="32"/>
                  <a:pt x="378" y="32"/>
                  <a:pt x="378" y="32"/>
                </a:cubicBezTo>
                <a:close/>
                <a:moveTo>
                  <a:pt x="378" y="36"/>
                </a:moveTo>
                <a:cubicBezTo>
                  <a:pt x="378" y="37"/>
                  <a:pt x="378" y="37"/>
                  <a:pt x="378" y="37"/>
                </a:cubicBezTo>
                <a:cubicBezTo>
                  <a:pt x="378" y="37"/>
                  <a:pt x="379" y="37"/>
                  <a:pt x="379" y="37"/>
                </a:cubicBezTo>
                <a:cubicBezTo>
                  <a:pt x="379" y="36"/>
                  <a:pt x="379" y="36"/>
                  <a:pt x="378" y="36"/>
                </a:cubicBezTo>
                <a:close/>
                <a:moveTo>
                  <a:pt x="379" y="77"/>
                </a:moveTo>
                <a:cubicBezTo>
                  <a:pt x="379" y="77"/>
                  <a:pt x="378" y="77"/>
                  <a:pt x="378" y="77"/>
                </a:cubicBezTo>
                <a:cubicBezTo>
                  <a:pt x="379" y="77"/>
                  <a:pt x="379" y="77"/>
                  <a:pt x="379" y="77"/>
                </a:cubicBezTo>
                <a:close/>
                <a:moveTo>
                  <a:pt x="379" y="47"/>
                </a:moveTo>
                <a:cubicBezTo>
                  <a:pt x="379" y="47"/>
                  <a:pt x="380" y="47"/>
                  <a:pt x="380" y="47"/>
                </a:cubicBezTo>
                <a:cubicBezTo>
                  <a:pt x="379" y="47"/>
                  <a:pt x="378" y="45"/>
                  <a:pt x="378" y="46"/>
                </a:cubicBezTo>
                <a:cubicBezTo>
                  <a:pt x="379" y="46"/>
                  <a:pt x="379" y="46"/>
                  <a:pt x="379" y="47"/>
                </a:cubicBezTo>
                <a:close/>
                <a:moveTo>
                  <a:pt x="386" y="70"/>
                </a:moveTo>
                <a:cubicBezTo>
                  <a:pt x="384" y="70"/>
                  <a:pt x="382" y="71"/>
                  <a:pt x="380" y="72"/>
                </a:cubicBezTo>
                <a:cubicBezTo>
                  <a:pt x="380" y="72"/>
                  <a:pt x="380" y="72"/>
                  <a:pt x="380" y="72"/>
                </a:cubicBezTo>
                <a:cubicBezTo>
                  <a:pt x="382" y="72"/>
                  <a:pt x="385" y="71"/>
                  <a:pt x="386" y="70"/>
                </a:cubicBezTo>
                <a:cubicBezTo>
                  <a:pt x="386" y="70"/>
                  <a:pt x="387" y="70"/>
                  <a:pt x="386" y="70"/>
                </a:cubicBezTo>
                <a:close/>
                <a:moveTo>
                  <a:pt x="381" y="46"/>
                </a:moveTo>
                <a:cubicBezTo>
                  <a:pt x="381" y="46"/>
                  <a:pt x="382" y="46"/>
                  <a:pt x="382" y="46"/>
                </a:cubicBezTo>
                <a:cubicBezTo>
                  <a:pt x="382" y="46"/>
                  <a:pt x="381" y="46"/>
                  <a:pt x="381" y="46"/>
                </a:cubicBezTo>
                <a:close/>
                <a:moveTo>
                  <a:pt x="382" y="38"/>
                </a:moveTo>
                <a:cubicBezTo>
                  <a:pt x="382" y="38"/>
                  <a:pt x="381" y="39"/>
                  <a:pt x="381" y="39"/>
                </a:cubicBezTo>
                <a:cubicBezTo>
                  <a:pt x="381" y="39"/>
                  <a:pt x="382" y="39"/>
                  <a:pt x="382" y="38"/>
                </a:cubicBezTo>
                <a:close/>
                <a:moveTo>
                  <a:pt x="382" y="30"/>
                </a:moveTo>
                <a:cubicBezTo>
                  <a:pt x="381" y="30"/>
                  <a:pt x="381" y="31"/>
                  <a:pt x="381" y="31"/>
                </a:cubicBezTo>
                <a:cubicBezTo>
                  <a:pt x="381" y="31"/>
                  <a:pt x="382" y="31"/>
                  <a:pt x="382" y="30"/>
                </a:cubicBezTo>
                <a:close/>
                <a:moveTo>
                  <a:pt x="382" y="32"/>
                </a:moveTo>
                <a:cubicBezTo>
                  <a:pt x="383" y="32"/>
                  <a:pt x="383" y="32"/>
                  <a:pt x="384" y="32"/>
                </a:cubicBezTo>
                <a:cubicBezTo>
                  <a:pt x="383" y="31"/>
                  <a:pt x="382" y="31"/>
                  <a:pt x="382" y="32"/>
                </a:cubicBezTo>
                <a:close/>
                <a:moveTo>
                  <a:pt x="384" y="46"/>
                </a:moveTo>
                <a:cubicBezTo>
                  <a:pt x="383" y="46"/>
                  <a:pt x="383" y="45"/>
                  <a:pt x="383" y="46"/>
                </a:cubicBezTo>
                <a:cubicBezTo>
                  <a:pt x="383" y="46"/>
                  <a:pt x="384" y="46"/>
                  <a:pt x="384" y="46"/>
                </a:cubicBezTo>
                <a:close/>
                <a:moveTo>
                  <a:pt x="383" y="22"/>
                </a:moveTo>
                <a:cubicBezTo>
                  <a:pt x="383" y="22"/>
                  <a:pt x="384" y="22"/>
                  <a:pt x="384" y="22"/>
                </a:cubicBezTo>
                <a:cubicBezTo>
                  <a:pt x="384" y="21"/>
                  <a:pt x="383" y="21"/>
                  <a:pt x="383" y="22"/>
                </a:cubicBezTo>
                <a:cubicBezTo>
                  <a:pt x="383" y="22"/>
                  <a:pt x="383" y="22"/>
                  <a:pt x="383" y="22"/>
                </a:cubicBezTo>
                <a:close/>
                <a:moveTo>
                  <a:pt x="384" y="45"/>
                </a:moveTo>
                <a:cubicBezTo>
                  <a:pt x="384" y="45"/>
                  <a:pt x="384" y="46"/>
                  <a:pt x="385" y="46"/>
                </a:cubicBezTo>
                <a:cubicBezTo>
                  <a:pt x="385" y="45"/>
                  <a:pt x="385" y="45"/>
                  <a:pt x="385" y="45"/>
                </a:cubicBezTo>
                <a:cubicBezTo>
                  <a:pt x="384" y="45"/>
                  <a:pt x="384" y="45"/>
                  <a:pt x="384" y="45"/>
                </a:cubicBezTo>
                <a:close/>
                <a:moveTo>
                  <a:pt x="384" y="39"/>
                </a:moveTo>
                <a:cubicBezTo>
                  <a:pt x="384" y="39"/>
                  <a:pt x="385" y="39"/>
                  <a:pt x="385" y="39"/>
                </a:cubicBezTo>
                <a:cubicBezTo>
                  <a:pt x="385" y="39"/>
                  <a:pt x="384" y="38"/>
                  <a:pt x="384" y="39"/>
                </a:cubicBezTo>
                <a:close/>
                <a:moveTo>
                  <a:pt x="385" y="49"/>
                </a:moveTo>
                <a:cubicBezTo>
                  <a:pt x="385" y="49"/>
                  <a:pt x="387" y="49"/>
                  <a:pt x="386" y="48"/>
                </a:cubicBezTo>
                <a:cubicBezTo>
                  <a:pt x="386" y="48"/>
                  <a:pt x="385" y="48"/>
                  <a:pt x="385" y="49"/>
                </a:cubicBezTo>
                <a:close/>
                <a:moveTo>
                  <a:pt x="386" y="29"/>
                </a:moveTo>
                <a:cubicBezTo>
                  <a:pt x="386" y="29"/>
                  <a:pt x="387" y="29"/>
                  <a:pt x="387" y="29"/>
                </a:cubicBezTo>
                <a:cubicBezTo>
                  <a:pt x="387" y="28"/>
                  <a:pt x="386" y="29"/>
                  <a:pt x="386" y="29"/>
                </a:cubicBezTo>
                <a:close/>
                <a:moveTo>
                  <a:pt x="386" y="45"/>
                </a:moveTo>
                <a:cubicBezTo>
                  <a:pt x="387" y="45"/>
                  <a:pt x="387" y="45"/>
                  <a:pt x="387" y="44"/>
                </a:cubicBezTo>
                <a:cubicBezTo>
                  <a:pt x="387" y="44"/>
                  <a:pt x="386" y="44"/>
                  <a:pt x="386" y="45"/>
                </a:cubicBezTo>
                <a:close/>
                <a:moveTo>
                  <a:pt x="387" y="56"/>
                </a:moveTo>
                <a:cubicBezTo>
                  <a:pt x="388" y="56"/>
                  <a:pt x="388" y="56"/>
                  <a:pt x="389" y="55"/>
                </a:cubicBezTo>
                <a:cubicBezTo>
                  <a:pt x="388" y="55"/>
                  <a:pt x="388" y="55"/>
                  <a:pt x="387" y="56"/>
                </a:cubicBezTo>
                <a:close/>
                <a:moveTo>
                  <a:pt x="388" y="27"/>
                </a:moveTo>
                <a:cubicBezTo>
                  <a:pt x="389" y="27"/>
                  <a:pt x="389" y="27"/>
                  <a:pt x="389" y="26"/>
                </a:cubicBezTo>
                <a:cubicBezTo>
                  <a:pt x="389" y="26"/>
                  <a:pt x="388" y="26"/>
                  <a:pt x="388" y="27"/>
                </a:cubicBezTo>
                <a:close/>
                <a:moveTo>
                  <a:pt x="390" y="36"/>
                </a:moveTo>
                <a:cubicBezTo>
                  <a:pt x="390" y="37"/>
                  <a:pt x="391" y="36"/>
                  <a:pt x="391" y="36"/>
                </a:cubicBezTo>
                <a:cubicBezTo>
                  <a:pt x="391" y="36"/>
                  <a:pt x="390" y="36"/>
                  <a:pt x="390" y="36"/>
                </a:cubicBezTo>
                <a:close/>
                <a:moveTo>
                  <a:pt x="397" y="88"/>
                </a:moveTo>
                <a:cubicBezTo>
                  <a:pt x="397" y="87"/>
                  <a:pt x="399" y="87"/>
                  <a:pt x="399" y="86"/>
                </a:cubicBezTo>
                <a:cubicBezTo>
                  <a:pt x="398" y="87"/>
                  <a:pt x="396" y="87"/>
                  <a:pt x="397" y="88"/>
                </a:cubicBezTo>
                <a:close/>
                <a:moveTo>
                  <a:pt x="399" y="59"/>
                </a:moveTo>
                <a:cubicBezTo>
                  <a:pt x="398" y="59"/>
                  <a:pt x="398" y="59"/>
                  <a:pt x="397" y="60"/>
                </a:cubicBezTo>
                <a:cubicBezTo>
                  <a:pt x="398" y="60"/>
                  <a:pt x="399" y="60"/>
                  <a:pt x="399" y="59"/>
                </a:cubicBezTo>
                <a:close/>
                <a:moveTo>
                  <a:pt x="413" y="78"/>
                </a:moveTo>
                <a:cubicBezTo>
                  <a:pt x="414" y="78"/>
                  <a:pt x="414" y="78"/>
                  <a:pt x="414" y="77"/>
                </a:cubicBezTo>
                <a:cubicBezTo>
                  <a:pt x="414" y="78"/>
                  <a:pt x="413" y="77"/>
                  <a:pt x="413" y="78"/>
                </a:cubicBezTo>
                <a:close/>
                <a:moveTo>
                  <a:pt x="420" y="71"/>
                </a:moveTo>
                <a:cubicBezTo>
                  <a:pt x="421" y="71"/>
                  <a:pt x="421" y="70"/>
                  <a:pt x="421" y="70"/>
                </a:cubicBezTo>
                <a:cubicBezTo>
                  <a:pt x="421" y="70"/>
                  <a:pt x="420" y="70"/>
                  <a:pt x="420" y="71"/>
                </a:cubicBezTo>
                <a:close/>
                <a:moveTo>
                  <a:pt x="427" y="64"/>
                </a:moveTo>
                <a:cubicBezTo>
                  <a:pt x="428" y="63"/>
                  <a:pt x="429" y="64"/>
                  <a:pt x="429" y="63"/>
                </a:cubicBezTo>
                <a:cubicBezTo>
                  <a:pt x="428" y="63"/>
                  <a:pt x="427" y="63"/>
                  <a:pt x="427" y="64"/>
                </a:cubicBezTo>
                <a:close/>
                <a:moveTo>
                  <a:pt x="0" y="47"/>
                </a:moveTo>
                <a:cubicBezTo>
                  <a:pt x="0" y="47"/>
                  <a:pt x="0" y="48"/>
                  <a:pt x="1" y="48"/>
                </a:cubicBezTo>
                <a:cubicBezTo>
                  <a:pt x="1" y="48"/>
                  <a:pt x="0" y="47"/>
                  <a:pt x="0" y="47"/>
                </a:cubicBezTo>
                <a:close/>
                <a:moveTo>
                  <a:pt x="5" y="25"/>
                </a:moveTo>
                <a:cubicBezTo>
                  <a:pt x="5" y="26"/>
                  <a:pt x="6" y="27"/>
                  <a:pt x="6" y="27"/>
                </a:cubicBezTo>
                <a:cubicBezTo>
                  <a:pt x="6" y="26"/>
                  <a:pt x="6" y="25"/>
                  <a:pt x="5" y="24"/>
                </a:cubicBezTo>
                <a:cubicBezTo>
                  <a:pt x="5" y="24"/>
                  <a:pt x="5" y="23"/>
                  <a:pt x="5" y="24"/>
                </a:cubicBezTo>
                <a:cubicBezTo>
                  <a:pt x="5" y="24"/>
                  <a:pt x="5" y="24"/>
                  <a:pt x="5" y="25"/>
                </a:cubicBezTo>
                <a:cubicBezTo>
                  <a:pt x="5" y="25"/>
                  <a:pt x="5" y="25"/>
                  <a:pt x="5" y="25"/>
                </a:cubicBezTo>
                <a:close/>
                <a:moveTo>
                  <a:pt x="13" y="45"/>
                </a:moveTo>
                <a:cubicBezTo>
                  <a:pt x="14" y="45"/>
                  <a:pt x="13" y="44"/>
                  <a:pt x="12" y="43"/>
                </a:cubicBezTo>
                <a:cubicBezTo>
                  <a:pt x="12" y="44"/>
                  <a:pt x="12" y="44"/>
                  <a:pt x="12" y="44"/>
                </a:cubicBezTo>
                <a:cubicBezTo>
                  <a:pt x="12" y="45"/>
                  <a:pt x="12" y="45"/>
                  <a:pt x="12" y="45"/>
                </a:cubicBezTo>
                <a:cubicBezTo>
                  <a:pt x="11" y="44"/>
                  <a:pt x="9" y="43"/>
                  <a:pt x="8" y="43"/>
                </a:cubicBezTo>
                <a:cubicBezTo>
                  <a:pt x="9" y="43"/>
                  <a:pt x="9" y="45"/>
                  <a:pt x="10" y="44"/>
                </a:cubicBezTo>
                <a:cubicBezTo>
                  <a:pt x="11" y="45"/>
                  <a:pt x="11" y="45"/>
                  <a:pt x="11" y="46"/>
                </a:cubicBezTo>
                <a:cubicBezTo>
                  <a:pt x="11" y="46"/>
                  <a:pt x="11" y="46"/>
                  <a:pt x="11" y="46"/>
                </a:cubicBezTo>
                <a:cubicBezTo>
                  <a:pt x="11" y="47"/>
                  <a:pt x="13" y="48"/>
                  <a:pt x="12" y="49"/>
                </a:cubicBezTo>
                <a:cubicBezTo>
                  <a:pt x="13" y="49"/>
                  <a:pt x="13" y="50"/>
                  <a:pt x="13" y="50"/>
                </a:cubicBezTo>
                <a:cubicBezTo>
                  <a:pt x="13" y="51"/>
                  <a:pt x="12" y="51"/>
                  <a:pt x="12" y="51"/>
                </a:cubicBezTo>
                <a:cubicBezTo>
                  <a:pt x="12" y="51"/>
                  <a:pt x="13" y="51"/>
                  <a:pt x="13" y="51"/>
                </a:cubicBezTo>
                <a:cubicBezTo>
                  <a:pt x="13" y="51"/>
                  <a:pt x="13" y="51"/>
                  <a:pt x="13" y="50"/>
                </a:cubicBezTo>
                <a:cubicBezTo>
                  <a:pt x="13" y="50"/>
                  <a:pt x="13" y="50"/>
                  <a:pt x="13" y="49"/>
                </a:cubicBezTo>
                <a:cubicBezTo>
                  <a:pt x="13" y="50"/>
                  <a:pt x="13" y="50"/>
                  <a:pt x="14" y="49"/>
                </a:cubicBezTo>
                <a:cubicBezTo>
                  <a:pt x="13" y="48"/>
                  <a:pt x="12" y="47"/>
                  <a:pt x="12" y="46"/>
                </a:cubicBezTo>
                <a:cubicBezTo>
                  <a:pt x="12" y="46"/>
                  <a:pt x="12" y="46"/>
                  <a:pt x="12" y="46"/>
                </a:cubicBezTo>
                <a:cubicBezTo>
                  <a:pt x="13" y="46"/>
                  <a:pt x="13" y="47"/>
                  <a:pt x="12" y="47"/>
                </a:cubicBezTo>
                <a:cubicBezTo>
                  <a:pt x="14" y="47"/>
                  <a:pt x="14" y="48"/>
                  <a:pt x="15" y="48"/>
                </a:cubicBezTo>
                <a:cubicBezTo>
                  <a:pt x="14" y="47"/>
                  <a:pt x="14" y="46"/>
                  <a:pt x="13" y="45"/>
                </a:cubicBezTo>
                <a:close/>
                <a:moveTo>
                  <a:pt x="10" y="60"/>
                </a:moveTo>
                <a:cubicBezTo>
                  <a:pt x="11" y="60"/>
                  <a:pt x="11" y="59"/>
                  <a:pt x="11" y="59"/>
                </a:cubicBezTo>
                <a:cubicBezTo>
                  <a:pt x="10" y="59"/>
                  <a:pt x="10" y="59"/>
                  <a:pt x="10" y="58"/>
                </a:cubicBezTo>
                <a:cubicBezTo>
                  <a:pt x="9" y="59"/>
                  <a:pt x="10" y="59"/>
                  <a:pt x="10" y="60"/>
                </a:cubicBezTo>
                <a:close/>
                <a:moveTo>
                  <a:pt x="273" y="114"/>
                </a:moveTo>
                <a:cubicBezTo>
                  <a:pt x="273" y="114"/>
                  <a:pt x="273" y="114"/>
                  <a:pt x="272" y="114"/>
                </a:cubicBezTo>
                <a:cubicBezTo>
                  <a:pt x="272" y="114"/>
                  <a:pt x="271" y="114"/>
                  <a:pt x="271" y="114"/>
                </a:cubicBezTo>
                <a:cubicBezTo>
                  <a:pt x="271" y="114"/>
                  <a:pt x="271" y="114"/>
                  <a:pt x="271" y="114"/>
                </a:cubicBezTo>
                <a:cubicBezTo>
                  <a:pt x="269" y="114"/>
                  <a:pt x="268" y="115"/>
                  <a:pt x="267" y="114"/>
                </a:cubicBezTo>
                <a:cubicBezTo>
                  <a:pt x="267" y="114"/>
                  <a:pt x="267" y="115"/>
                  <a:pt x="267" y="115"/>
                </a:cubicBezTo>
                <a:cubicBezTo>
                  <a:pt x="266" y="114"/>
                  <a:pt x="265" y="114"/>
                  <a:pt x="264" y="114"/>
                </a:cubicBezTo>
                <a:cubicBezTo>
                  <a:pt x="264" y="114"/>
                  <a:pt x="264" y="114"/>
                  <a:pt x="264" y="114"/>
                </a:cubicBezTo>
                <a:cubicBezTo>
                  <a:pt x="263" y="113"/>
                  <a:pt x="262" y="114"/>
                  <a:pt x="262" y="114"/>
                </a:cubicBezTo>
                <a:cubicBezTo>
                  <a:pt x="263" y="114"/>
                  <a:pt x="262" y="113"/>
                  <a:pt x="263" y="113"/>
                </a:cubicBezTo>
                <a:cubicBezTo>
                  <a:pt x="264" y="113"/>
                  <a:pt x="265" y="113"/>
                  <a:pt x="267" y="113"/>
                </a:cubicBezTo>
                <a:cubicBezTo>
                  <a:pt x="267" y="113"/>
                  <a:pt x="267" y="113"/>
                  <a:pt x="267" y="114"/>
                </a:cubicBezTo>
                <a:cubicBezTo>
                  <a:pt x="267" y="114"/>
                  <a:pt x="267" y="113"/>
                  <a:pt x="268" y="113"/>
                </a:cubicBezTo>
                <a:cubicBezTo>
                  <a:pt x="268" y="114"/>
                  <a:pt x="269" y="113"/>
                  <a:pt x="270" y="113"/>
                </a:cubicBezTo>
                <a:cubicBezTo>
                  <a:pt x="269" y="113"/>
                  <a:pt x="270" y="113"/>
                  <a:pt x="270" y="114"/>
                </a:cubicBezTo>
                <a:cubicBezTo>
                  <a:pt x="270" y="112"/>
                  <a:pt x="272" y="113"/>
                  <a:pt x="273" y="112"/>
                </a:cubicBezTo>
                <a:cubicBezTo>
                  <a:pt x="270" y="111"/>
                  <a:pt x="266" y="112"/>
                  <a:pt x="262" y="113"/>
                </a:cubicBezTo>
                <a:cubicBezTo>
                  <a:pt x="249" y="113"/>
                  <a:pt x="234" y="115"/>
                  <a:pt x="221" y="114"/>
                </a:cubicBezTo>
                <a:cubicBezTo>
                  <a:pt x="221" y="114"/>
                  <a:pt x="221" y="114"/>
                  <a:pt x="221" y="114"/>
                </a:cubicBezTo>
                <a:cubicBezTo>
                  <a:pt x="209" y="114"/>
                  <a:pt x="195" y="113"/>
                  <a:pt x="184" y="112"/>
                </a:cubicBezTo>
                <a:cubicBezTo>
                  <a:pt x="186" y="111"/>
                  <a:pt x="190" y="112"/>
                  <a:pt x="192" y="112"/>
                </a:cubicBezTo>
                <a:cubicBezTo>
                  <a:pt x="190" y="111"/>
                  <a:pt x="187" y="111"/>
                  <a:pt x="185" y="111"/>
                </a:cubicBezTo>
                <a:cubicBezTo>
                  <a:pt x="184" y="111"/>
                  <a:pt x="183" y="111"/>
                  <a:pt x="182" y="111"/>
                </a:cubicBezTo>
                <a:cubicBezTo>
                  <a:pt x="178" y="111"/>
                  <a:pt x="174" y="111"/>
                  <a:pt x="169" y="111"/>
                </a:cubicBezTo>
                <a:cubicBezTo>
                  <a:pt x="166" y="111"/>
                  <a:pt x="161" y="110"/>
                  <a:pt x="158" y="109"/>
                </a:cubicBezTo>
                <a:cubicBezTo>
                  <a:pt x="157" y="109"/>
                  <a:pt x="156" y="109"/>
                  <a:pt x="156" y="109"/>
                </a:cubicBezTo>
                <a:cubicBezTo>
                  <a:pt x="156" y="108"/>
                  <a:pt x="153" y="108"/>
                  <a:pt x="153" y="109"/>
                </a:cubicBezTo>
                <a:cubicBezTo>
                  <a:pt x="153" y="109"/>
                  <a:pt x="154" y="109"/>
                  <a:pt x="154" y="109"/>
                </a:cubicBezTo>
                <a:cubicBezTo>
                  <a:pt x="151" y="109"/>
                  <a:pt x="148" y="108"/>
                  <a:pt x="146" y="108"/>
                </a:cubicBezTo>
                <a:cubicBezTo>
                  <a:pt x="147" y="108"/>
                  <a:pt x="147" y="108"/>
                  <a:pt x="147" y="108"/>
                </a:cubicBezTo>
                <a:cubicBezTo>
                  <a:pt x="145" y="108"/>
                  <a:pt x="144" y="107"/>
                  <a:pt x="141" y="107"/>
                </a:cubicBezTo>
                <a:cubicBezTo>
                  <a:pt x="144" y="106"/>
                  <a:pt x="146" y="107"/>
                  <a:pt x="147" y="107"/>
                </a:cubicBezTo>
                <a:cubicBezTo>
                  <a:pt x="147" y="107"/>
                  <a:pt x="147" y="107"/>
                  <a:pt x="147" y="107"/>
                </a:cubicBezTo>
                <a:cubicBezTo>
                  <a:pt x="148" y="107"/>
                  <a:pt x="147" y="107"/>
                  <a:pt x="148" y="107"/>
                </a:cubicBezTo>
                <a:cubicBezTo>
                  <a:pt x="151" y="107"/>
                  <a:pt x="155" y="108"/>
                  <a:pt x="159" y="108"/>
                </a:cubicBezTo>
                <a:cubicBezTo>
                  <a:pt x="162" y="108"/>
                  <a:pt x="165" y="109"/>
                  <a:pt x="168" y="109"/>
                </a:cubicBezTo>
                <a:cubicBezTo>
                  <a:pt x="169" y="109"/>
                  <a:pt x="168" y="110"/>
                  <a:pt x="169" y="109"/>
                </a:cubicBezTo>
                <a:cubicBezTo>
                  <a:pt x="169" y="109"/>
                  <a:pt x="168" y="109"/>
                  <a:pt x="168" y="109"/>
                </a:cubicBezTo>
                <a:cubicBezTo>
                  <a:pt x="170" y="109"/>
                  <a:pt x="170" y="109"/>
                  <a:pt x="170" y="109"/>
                </a:cubicBezTo>
                <a:cubicBezTo>
                  <a:pt x="170" y="109"/>
                  <a:pt x="169" y="109"/>
                  <a:pt x="170" y="109"/>
                </a:cubicBezTo>
                <a:cubicBezTo>
                  <a:pt x="171" y="109"/>
                  <a:pt x="173" y="109"/>
                  <a:pt x="175" y="109"/>
                </a:cubicBezTo>
                <a:cubicBezTo>
                  <a:pt x="175" y="108"/>
                  <a:pt x="174" y="109"/>
                  <a:pt x="174" y="108"/>
                </a:cubicBezTo>
                <a:cubicBezTo>
                  <a:pt x="175" y="108"/>
                  <a:pt x="176" y="109"/>
                  <a:pt x="176" y="109"/>
                </a:cubicBezTo>
                <a:cubicBezTo>
                  <a:pt x="176" y="109"/>
                  <a:pt x="177" y="110"/>
                  <a:pt x="178" y="109"/>
                </a:cubicBezTo>
                <a:cubicBezTo>
                  <a:pt x="178" y="109"/>
                  <a:pt x="178" y="108"/>
                  <a:pt x="177" y="108"/>
                </a:cubicBezTo>
                <a:cubicBezTo>
                  <a:pt x="178" y="108"/>
                  <a:pt x="180" y="108"/>
                  <a:pt x="181" y="108"/>
                </a:cubicBezTo>
                <a:cubicBezTo>
                  <a:pt x="181" y="109"/>
                  <a:pt x="180" y="109"/>
                  <a:pt x="180" y="109"/>
                </a:cubicBezTo>
                <a:cubicBezTo>
                  <a:pt x="181" y="109"/>
                  <a:pt x="180" y="108"/>
                  <a:pt x="181" y="108"/>
                </a:cubicBezTo>
                <a:cubicBezTo>
                  <a:pt x="182" y="108"/>
                  <a:pt x="181" y="109"/>
                  <a:pt x="182" y="109"/>
                </a:cubicBezTo>
                <a:cubicBezTo>
                  <a:pt x="182" y="109"/>
                  <a:pt x="181" y="108"/>
                  <a:pt x="182" y="108"/>
                </a:cubicBezTo>
                <a:cubicBezTo>
                  <a:pt x="182" y="109"/>
                  <a:pt x="182" y="109"/>
                  <a:pt x="182" y="109"/>
                </a:cubicBezTo>
                <a:cubicBezTo>
                  <a:pt x="183" y="109"/>
                  <a:pt x="183" y="108"/>
                  <a:pt x="184" y="109"/>
                </a:cubicBezTo>
                <a:cubicBezTo>
                  <a:pt x="184" y="109"/>
                  <a:pt x="184" y="109"/>
                  <a:pt x="183" y="109"/>
                </a:cubicBezTo>
                <a:cubicBezTo>
                  <a:pt x="185" y="109"/>
                  <a:pt x="185" y="109"/>
                  <a:pt x="186" y="109"/>
                </a:cubicBezTo>
                <a:cubicBezTo>
                  <a:pt x="186" y="109"/>
                  <a:pt x="186" y="109"/>
                  <a:pt x="186" y="109"/>
                </a:cubicBezTo>
                <a:cubicBezTo>
                  <a:pt x="187" y="109"/>
                  <a:pt x="188" y="109"/>
                  <a:pt x="189" y="108"/>
                </a:cubicBezTo>
                <a:cubicBezTo>
                  <a:pt x="189" y="109"/>
                  <a:pt x="190" y="109"/>
                  <a:pt x="189" y="109"/>
                </a:cubicBezTo>
                <a:cubicBezTo>
                  <a:pt x="194" y="109"/>
                  <a:pt x="198" y="109"/>
                  <a:pt x="202" y="109"/>
                </a:cubicBezTo>
                <a:cubicBezTo>
                  <a:pt x="202" y="110"/>
                  <a:pt x="201" y="110"/>
                  <a:pt x="202" y="110"/>
                </a:cubicBezTo>
                <a:cubicBezTo>
                  <a:pt x="204" y="109"/>
                  <a:pt x="206" y="110"/>
                  <a:pt x="208" y="110"/>
                </a:cubicBezTo>
                <a:cubicBezTo>
                  <a:pt x="208" y="110"/>
                  <a:pt x="209" y="110"/>
                  <a:pt x="210" y="110"/>
                </a:cubicBezTo>
                <a:cubicBezTo>
                  <a:pt x="210" y="110"/>
                  <a:pt x="210" y="110"/>
                  <a:pt x="211" y="110"/>
                </a:cubicBezTo>
                <a:cubicBezTo>
                  <a:pt x="212" y="111"/>
                  <a:pt x="215" y="110"/>
                  <a:pt x="216" y="110"/>
                </a:cubicBezTo>
                <a:cubicBezTo>
                  <a:pt x="217" y="110"/>
                  <a:pt x="219" y="111"/>
                  <a:pt x="220" y="111"/>
                </a:cubicBezTo>
                <a:cubicBezTo>
                  <a:pt x="223" y="111"/>
                  <a:pt x="225" y="110"/>
                  <a:pt x="227" y="110"/>
                </a:cubicBezTo>
                <a:cubicBezTo>
                  <a:pt x="227" y="109"/>
                  <a:pt x="224" y="109"/>
                  <a:pt x="223" y="109"/>
                </a:cubicBezTo>
                <a:cubicBezTo>
                  <a:pt x="224" y="109"/>
                  <a:pt x="226" y="108"/>
                  <a:pt x="227" y="108"/>
                </a:cubicBezTo>
                <a:cubicBezTo>
                  <a:pt x="227" y="109"/>
                  <a:pt x="227" y="109"/>
                  <a:pt x="227" y="109"/>
                </a:cubicBezTo>
                <a:cubicBezTo>
                  <a:pt x="228" y="109"/>
                  <a:pt x="229" y="109"/>
                  <a:pt x="230" y="108"/>
                </a:cubicBezTo>
                <a:cubicBezTo>
                  <a:pt x="228" y="107"/>
                  <a:pt x="225" y="108"/>
                  <a:pt x="224" y="108"/>
                </a:cubicBezTo>
                <a:cubicBezTo>
                  <a:pt x="221" y="108"/>
                  <a:pt x="218" y="108"/>
                  <a:pt x="216" y="108"/>
                </a:cubicBezTo>
                <a:cubicBezTo>
                  <a:pt x="222" y="108"/>
                  <a:pt x="226" y="107"/>
                  <a:pt x="231" y="107"/>
                </a:cubicBezTo>
                <a:cubicBezTo>
                  <a:pt x="231" y="107"/>
                  <a:pt x="231" y="107"/>
                  <a:pt x="232" y="107"/>
                </a:cubicBezTo>
                <a:cubicBezTo>
                  <a:pt x="233" y="107"/>
                  <a:pt x="233" y="107"/>
                  <a:pt x="234" y="107"/>
                </a:cubicBezTo>
                <a:cubicBezTo>
                  <a:pt x="235" y="106"/>
                  <a:pt x="233" y="107"/>
                  <a:pt x="233" y="106"/>
                </a:cubicBezTo>
                <a:cubicBezTo>
                  <a:pt x="238" y="107"/>
                  <a:pt x="241" y="106"/>
                  <a:pt x="244" y="106"/>
                </a:cubicBezTo>
                <a:cubicBezTo>
                  <a:pt x="244" y="106"/>
                  <a:pt x="244" y="106"/>
                  <a:pt x="244" y="107"/>
                </a:cubicBezTo>
                <a:cubicBezTo>
                  <a:pt x="240" y="107"/>
                  <a:pt x="238" y="107"/>
                  <a:pt x="235" y="107"/>
                </a:cubicBezTo>
                <a:cubicBezTo>
                  <a:pt x="235" y="108"/>
                  <a:pt x="233" y="108"/>
                  <a:pt x="232" y="108"/>
                </a:cubicBezTo>
                <a:cubicBezTo>
                  <a:pt x="234" y="108"/>
                  <a:pt x="237" y="108"/>
                  <a:pt x="239" y="107"/>
                </a:cubicBezTo>
                <a:cubicBezTo>
                  <a:pt x="241" y="108"/>
                  <a:pt x="242" y="107"/>
                  <a:pt x="243" y="107"/>
                </a:cubicBezTo>
                <a:cubicBezTo>
                  <a:pt x="243" y="107"/>
                  <a:pt x="243" y="107"/>
                  <a:pt x="243" y="107"/>
                </a:cubicBezTo>
                <a:cubicBezTo>
                  <a:pt x="246" y="108"/>
                  <a:pt x="251" y="107"/>
                  <a:pt x="255" y="107"/>
                </a:cubicBezTo>
                <a:cubicBezTo>
                  <a:pt x="254" y="108"/>
                  <a:pt x="253" y="107"/>
                  <a:pt x="252" y="108"/>
                </a:cubicBezTo>
                <a:cubicBezTo>
                  <a:pt x="259" y="108"/>
                  <a:pt x="266" y="107"/>
                  <a:pt x="272" y="107"/>
                </a:cubicBezTo>
                <a:cubicBezTo>
                  <a:pt x="272" y="106"/>
                  <a:pt x="272" y="106"/>
                  <a:pt x="272" y="106"/>
                </a:cubicBezTo>
                <a:cubicBezTo>
                  <a:pt x="273" y="106"/>
                  <a:pt x="273" y="106"/>
                  <a:pt x="274" y="106"/>
                </a:cubicBezTo>
                <a:cubicBezTo>
                  <a:pt x="274" y="106"/>
                  <a:pt x="274" y="107"/>
                  <a:pt x="274" y="106"/>
                </a:cubicBezTo>
                <a:cubicBezTo>
                  <a:pt x="274" y="106"/>
                  <a:pt x="274" y="106"/>
                  <a:pt x="274" y="106"/>
                </a:cubicBezTo>
                <a:cubicBezTo>
                  <a:pt x="276" y="106"/>
                  <a:pt x="278" y="105"/>
                  <a:pt x="279" y="105"/>
                </a:cubicBezTo>
                <a:cubicBezTo>
                  <a:pt x="281" y="105"/>
                  <a:pt x="282" y="105"/>
                  <a:pt x="283" y="104"/>
                </a:cubicBezTo>
                <a:cubicBezTo>
                  <a:pt x="279" y="105"/>
                  <a:pt x="274" y="106"/>
                  <a:pt x="271" y="105"/>
                </a:cubicBezTo>
                <a:cubicBezTo>
                  <a:pt x="273" y="105"/>
                  <a:pt x="274" y="105"/>
                  <a:pt x="276" y="105"/>
                </a:cubicBezTo>
                <a:cubicBezTo>
                  <a:pt x="276" y="104"/>
                  <a:pt x="278" y="105"/>
                  <a:pt x="278" y="104"/>
                </a:cubicBezTo>
                <a:cubicBezTo>
                  <a:pt x="277" y="104"/>
                  <a:pt x="276" y="104"/>
                  <a:pt x="275" y="104"/>
                </a:cubicBezTo>
                <a:cubicBezTo>
                  <a:pt x="275" y="104"/>
                  <a:pt x="275" y="104"/>
                  <a:pt x="274" y="104"/>
                </a:cubicBezTo>
                <a:cubicBezTo>
                  <a:pt x="271" y="104"/>
                  <a:pt x="268" y="105"/>
                  <a:pt x="265" y="105"/>
                </a:cubicBezTo>
                <a:cubicBezTo>
                  <a:pt x="264" y="106"/>
                  <a:pt x="262" y="105"/>
                  <a:pt x="261" y="105"/>
                </a:cubicBezTo>
                <a:cubicBezTo>
                  <a:pt x="255" y="106"/>
                  <a:pt x="250" y="106"/>
                  <a:pt x="244" y="106"/>
                </a:cubicBezTo>
                <a:cubicBezTo>
                  <a:pt x="250" y="104"/>
                  <a:pt x="260" y="106"/>
                  <a:pt x="265" y="104"/>
                </a:cubicBezTo>
                <a:cubicBezTo>
                  <a:pt x="262" y="103"/>
                  <a:pt x="260" y="104"/>
                  <a:pt x="256" y="104"/>
                </a:cubicBezTo>
                <a:cubicBezTo>
                  <a:pt x="255" y="105"/>
                  <a:pt x="253" y="105"/>
                  <a:pt x="252" y="105"/>
                </a:cubicBezTo>
                <a:cubicBezTo>
                  <a:pt x="251" y="105"/>
                  <a:pt x="250" y="105"/>
                  <a:pt x="249" y="104"/>
                </a:cubicBezTo>
                <a:cubicBezTo>
                  <a:pt x="251" y="105"/>
                  <a:pt x="252" y="104"/>
                  <a:pt x="252" y="105"/>
                </a:cubicBezTo>
                <a:cubicBezTo>
                  <a:pt x="253" y="103"/>
                  <a:pt x="255" y="105"/>
                  <a:pt x="256" y="103"/>
                </a:cubicBezTo>
                <a:cubicBezTo>
                  <a:pt x="262" y="103"/>
                  <a:pt x="268" y="102"/>
                  <a:pt x="274" y="102"/>
                </a:cubicBezTo>
                <a:cubicBezTo>
                  <a:pt x="275" y="102"/>
                  <a:pt x="276" y="101"/>
                  <a:pt x="277" y="101"/>
                </a:cubicBezTo>
                <a:cubicBezTo>
                  <a:pt x="270" y="102"/>
                  <a:pt x="262" y="102"/>
                  <a:pt x="256" y="102"/>
                </a:cubicBezTo>
                <a:cubicBezTo>
                  <a:pt x="254" y="102"/>
                  <a:pt x="253" y="103"/>
                  <a:pt x="252" y="102"/>
                </a:cubicBezTo>
                <a:cubicBezTo>
                  <a:pt x="253" y="102"/>
                  <a:pt x="252" y="101"/>
                  <a:pt x="252" y="101"/>
                </a:cubicBezTo>
                <a:cubicBezTo>
                  <a:pt x="252" y="103"/>
                  <a:pt x="247" y="102"/>
                  <a:pt x="246" y="102"/>
                </a:cubicBezTo>
                <a:cubicBezTo>
                  <a:pt x="248" y="102"/>
                  <a:pt x="250" y="102"/>
                  <a:pt x="252" y="101"/>
                </a:cubicBezTo>
                <a:cubicBezTo>
                  <a:pt x="250" y="101"/>
                  <a:pt x="249" y="102"/>
                  <a:pt x="248" y="101"/>
                </a:cubicBezTo>
                <a:cubicBezTo>
                  <a:pt x="251" y="101"/>
                  <a:pt x="253" y="101"/>
                  <a:pt x="256" y="101"/>
                </a:cubicBezTo>
                <a:cubicBezTo>
                  <a:pt x="259" y="101"/>
                  <a:pt x="261" y="100"/>
                  <a:pt x="263" y="100"/>
                </a:cubicBezTo>
                <a:cubicBezTo>
                  <a:pt x="267" y="99"/>
                  <a:pt x="271" y="100"/>
                  <a:pt x="274" y="98"/>
                </a:cubicBezTo>
                <a:cubicBezTo>
                  <a:pt x="272" y="99"/>
                  <a:pt x="269" y="98"/>
                  <a:pt x="267" y="99"/>
                </a:cubicBezTo>
                <a:cubicBezTo>
                  <a:pt x="268" y="98"/>
                  <a:pt x="270" y="98"/>
                  <a:pt x="271" y="97"/>
                </a:cubicBezTo>
                <a:cubicBezTo>
                  <a:pt x="270" y="97"/>
                  <a:pt x="270" y="97"/>
                  <a:pt x="270" y="97"/>
                </a:cubicBezTo>
                <a:cubicBezTo>
                  <a:pt x="270" y="96"/>
                  <a:pt x="271" y="97"/>
                  <a:pt x="271" y="96"/>
                </a:cubicBezTo>
                <a:cubicBezTo>
                  <a:pt x="271" y="96"/>
                  <a:pt x="269" y="97"/>
                  <a:pt x="269" y="96"/>
                </a:cubicBezTo>
                <a:cubicBezTo>
                  <a:pt x="272" y="96"/>
                  <a:pt x="277" y="95"/>
                  <a:pt x="281" y="95"/>
                </a:cubicBezTo>
                <a:cubicBezTo>
                  <a:pt x="280" y="95"/>
                  <a:pt x="277" y="95"/>
                  <a:pt x="277" y="97"/>
                </a:cubicBezTo>
                <a:cubicBezTo>
                  <a:pt x="276" y="96"/>
                  <a:pt x="276" y="96"/>
                  <a:pt x="276" y="96"/>
                </a:cubicBezTo>
                <a:cubicBezTo>
                  <a:pt x="276" y="97"/>
                  <a:pt x="276" y="97"/>
                  <a:pt x="276" y="97"/>
                </a:cubicBezTo>
                <a:cubicBezTo>
                  <a:pt x="277" y="97"/>
                  <a:pt x="277" y="97"/>
                  <a:pt x="278" y="97"/>
                </a:cubicBezTo>
                <a:cubicBezTo>
                  <a:pt x="278" y="97"/>
                  <a:pt x="277" y="96"/>
                  <a:pt x="278" y="96"/>
                </a:cubicBezTo>
                <a:cubicBezTo>
                  <a:pt x="278" y="97"/>
                  <a:pt x="280" y="95"/>
                  <a:pt x="281" y="96"/>
                </a:cubicBezTo>
                <a:cubicBezTo>
                  <a:pt x="281" y="97"/>
                  <a:pt x="280" y="96"/>
                  <a:pt x="280" y="97"/>
                </a:cubicBezTo>
                <a:cubicBezTo>
                  <a:pt x="282" y="97"/>
                  <a:pt x="284" y="96"/>
                  <a:pt x="286" y="96"/>
                </a:cubicBezTo>
                <a:cubicBezTo>
                  <a:pt x="286" y="97"/>
                  <a:pt x="287" y="97"/>
                  <a:pt x="287" y="96"/>
                </a:cubicBezTo>
                <a:cubicBezTo>
                  <a:pt x="287" y="95"/>
                  <a:pt x="287" y="97"/>
                  <a:pt x="287" y="96"/>
                </a:cubicBezTo>
                <a:cubicBezTo>
                  <a:pt x="287" y="96"/>
                  <a:pt x="287" y="96"/>
                  <a:pt x="288" y="96"/>
                </a:cubicBezTo>
                <a:cubicBezTo>
                  <a:pt x="288" y="96"/>
                  <a:pt x="288" y="96"/>
                  <a:pt x="288" y="96"/>
                </a:cubicBezTo>
                <a:cubicBezTo>
                  <a:pt x="289" y="96"/>
                  <a:pt x="289" y="96"/>
                  <a:pt x="290" y="96"/>
                </a:cubicBezTo>
                <a:cubicBezTo>
                  <a:pt x="290" y="96"/>
                  <a:pt x="289" y="96"/>
                  <a:pt x="290" y="96"/>
                </a:cubicBezTo>
                <a:cubicBezTo>
                  <a:pt x="291" y="95"/>
                  <a:pt x="293" y="96"/>
                  <a:pt x="293" y="95"/>
                </a:cubicBezTo>
                <a:cubicBezTo>
                  <a:pt x="297" y="95"/>
                  <a:pt x="300" y="95"/>
                  <a:pt x="303" y="94"/>
                </a:cubicBezTo>
                <a:cubicBezTo>
                  <a:pt x="304" y="94"/>
                  <a:pt x="304" y="93"/>
                  <a:pt x="304" y="94"/>
                </a:cubicBezTo>
                <a:cubicBezTo>
                  <a:pt x="306" y="94"/>
                  <a:pt x="310" y="93"/>
                  <a:pt x="312" y="94"/>
                </a:cubicBezTo>
                <a:cubicBezTo>
                  <a:pt x="312" y="93"/>
                  <a:pt x="313" y="93"/>
                  <a:pt x="313" y="93"/>
                </a:cubicBezTo>
                <a:cubicBezTo>
                  <a:pt x="315" y="93"/>
                  <a:pt x="317" y="92"/>
                  <a:pt x="318" y="92"/>
                </a:cubicBezTo>
                <a:cubicBezTo>
                  <a:pt x="318" y="92"/>
                  <a:pt x="319" y="92"/>
                  <a:pt x="319" y="92"/>
                </a:cubicBezTo>
                <a:cubicBezTo>
                  <a:pt x="320" y="92"/>
                  <a:pt x="322" y="91"/>
                  <a:pt x="324" y="92"/>
                </a:cubicBezTo>
                <a:cubicBezTo>
                  <a:pt x="324" y="92"/>
                  <a:pt x="323" y="92"/>
                  <a:pt x="322" y="92"/>
                </a:cubicBezTo>
                <a:cubicBezTo>
                  <a:pt x="323" y="93"/>
                  <a:pt x="324" y="92"/>
                  <a:pt x="325" y="92"/>
                </a:cubicBezTo>
                <a:cubicBezTo>
                  <a:pt x="325" y="92"/>
                  <a:pt x="325" y="91"/>
                  <a:pt x="325" y="91"/>
                </a:cubicBezTo>
                <a:cubicBezTo>
                  <a:pt x="327" y="91"/>
                  <a:pt x="329" y="92"/>
                  <a:pt x="331" y="91"/>
                </a:cubicBezTo>
                <a:cubicBezTo>
                  <a:pt x="330" y="90"/>
                  <a:pt x="328" y="91"/>
                  <a:pt x="327" y="90"/>
                </a:cubicBezTo>
                <a:cubicBezTo>
                  <a:pt x="331" y="90"/>
                  <a:pt x="335" y="88"/>
                  <a:pt x="340" y="88"/>
                </a:cubicBezTo>
                <a:cubicBezTo>
                  <a:pt x="340" y="87"/>
                  <a:pt x="341" y="87"/>
                  <a:pt x="342" y="87"/>
                </a:cubicBezTo>
                <a:cubicBezTo>
                  <a:pt x="337" y="87"/>
                  <a:pt x="331" y="89"/>
                  <a:pt x="326" y="89"/>
                </a:cubicBezTo>
                <a:cubicBezTo>
                  <a:pt x="326" y="90"/>
                  <a:pt x="325" y="90"/>
                  <a:pt x="325" y="91"/>
                </a:cubicBezTo>
                <a:cubicBezTo>
                  <a:pt x="323" y="91"/>
                  <a:pt x="320" y="92"/>
                  <a:pt x="319" y="91"/>
                </a:cubicBezTo>
                <a:cubicBezTo>
                  <a:pt x="320" y="91"/>
                  <a:pt x="320" y="92"/>
                  <a:pt x="319" y="92"/>
                </a:cubicBezTo>
                <a:cubicBezTo>
                  <a:pt x="319" y="91"/>
                  <a:pt x="319" y="92"/>
                  <a:pt x="318" y="91"/>
                </a:cubicBezTo>
                <a:cubicBezTo>
                  <a:pt x="318" y="91"/>
                  <a:pt x="318" y="92"/>
                  <a:pt x="318" y="92"/>
                </a:cubicBezTo>
                <a:cubicBezTo>
                  <a:pt x="317" y="91"/>
                  <a:pt x="316" y="92"/>
                  <a:pt x="315" y="91"/>
                </a:cubicBezTo>
                <a:cubicBezTo>
                  <a:pt x="315" y="91"/>
                  <a:pt x="315" y="91"/>
                  <a:pt x="315" y="91"/>
                </a:cubicBezTo>
                <a:cubicBezTo>
                  <a:pt x="310" y="91"/>
                  <a:pt x="305" y="92"/>
                  <a:pt x="300" y="93"/>
                </a:cubicBezTo>
                <a:cubicBezTo>
                  <a:pt x="299" y="93"/>
                  <a:pt x="300" y="94"/>
                  <a:pt x="300" y="94"/>
                </a:cubicBezTo>
                <a:cubicBezTo>
                  <a:pt x="299" y="93"/>
                  <a:pt x="297" y="94"/>
                  <a:pt x="296" y="94"/>
                </a:cubicBezTo>
                <a:cubicBezTo>
                  <a:pt x="296" y="94"/>
                  <a:pt x="297" y="94"/>
                  <a:pt x="296" y="93"/>
                </a:cubicBezTo>
                <a:cubicBezTo>
                  <a:pt x="295" y="94"/>
                  <a:pt x="294" y="93"/>
                  <a:pt x="293" y="94"/>
                </a:cubicBezTo>
                <a:cubicBezTo>
                  <a:pt x="294" y="94"/>
                  <a:pt x="294" y="93"/>
                  <a:pt x="294" y="94"/>
                </a:cubicBezTo>
                <a:cubicBezTo>
                  <a:pt x="293" y="94"/>
                  <a:pt x="291" y="95"/>
                  <a:pt x="290" y="94"/>
                </a:cubicBezTo>
                <a:cubicBezTo>
                  <a:pt x="291" y="94"/>
                  <a:pt x="292" y="94"/>
                  <a:pt x="292" y="94"/>
                </a:cubicBezTo>
                <a:cubicBezTo>
                  <a:pt x="290" y="94"/>
                  <a:pt x="289" y="94"/>
                  <a:pt x="286" y="94"/>
                </a:cubicBezTo>
                <a:cubicBezTo>
                  <a:pt x="288" y="93"/>
                  <a:pt x="291" y="93"/>
                  <a:pt x="293" y="92"/>
                </a:cubicBezTo>
                <a:cubicBezTo>
                  <a:pt x="291" y="92"/>
                  <a:pt x="288" y="93"/>
                  <a:pt x="286" y="93"/>
                </a:cubicBezTo>
                <a:cubicBezTo>
                  <a:pt x="285" y="93"/>
                  <a:pt x="285" y="93"/>
                  <a:pt x="285" y="93"/>
                </a:cubicBezTo>
                <a:cubicBezTo>
                  <a:pt x="276" y="94"/>
                  <a:pt x="265" y="95"/>
                  <a:pt x="254" y="95"/>
                </a:cubicBezTo>
                <a:cubicBezTo>
                  <a:pt x="254" y="96"/>
                  <a:pt x="254" y="96"/>
                  <a:pt x="254" y="96"/>
                </a:cubicBezTo>
                <a:cubicBezTo>
                  <a:pt x="254" y="96"/>
                  <a:pt x="254" y="96"/>
                  <a:pt x="254" y="95"/>
                </a:cubicBezTo>
                <a:cubicBezTo>
                  <a:pt x="254" y="95"/>
                  <a:pt x="254" y="95"/>
                  <a:pt x="255" y="95"/>
                </a:cubicBezTo>
                <a:cubicBezTo>
                  <a:pt x="250" y="95"/>
                  <a:pt x="246" y="96"/>
                  <a:pt x="242" y="96"/>
                </a:cubicBezTo>
                <a:cubicBezTo>
                  <a:pt x="241" y="96"/>
                  <a:pt x="240" y="96"/>
                  <a:pt x="240" y="95"/>
                </a:cubicBezTo>
                <a:cubicBezTo>
                  <a:pt x="241" y="95"/>
                  <a:pt x="242" y="94"/>
                  <a:pt x="244" y="94"/>
                </a:cubicBezTo>
                <a:cubicBezTo>
                  <a:pt x="244" y="94"/>
                  <a:pt x="244" y="95"/>
                  <a:pt x="244" y="95"/>
                </a:cubicBezTo>
                <a:cubicBezTo>
                  <a:pt x="245" y="94"/>
                  <a:pt x="247" y="94"/>
                  <a:pt x="248" y="94"/>
                </a:cubicBezTo>
                <a:cubicBezTo>
                  <a:pt x="247" y="95"/>
                  <a:pt x="246" y="94"/>
                  <a:pt x="245" y="95"/>
                </a:cubicBezTo>
                <a:cubicBezTo>
                  <a:pt x="246" y="95"/>
                  <a:pt x="248" y="95"/>
                  <a:pt x="249" y="94"/>
                </a:cubicBezTo>
                <a:cubicBezTo>
                  <a:pt x="248" y="94"/>
                  <a:pt x="245" y="94"/>
                  <a:pt x="243" y="93"/>
                </a:cubicBezTo>
                <a:cubicBezTo>
                  <a:pt x="243" y="93"/>
                  <a:pt x="243" y="93"/>
                  <a:pt x="243" y="93"/>
                </a:cubicBezTo>
                <a:cubicBezTo>
                  <a:pt x="239" y="92"/>
                  <a:pt x="235" y="94"/>
                  <a:pt x="231" y="93"/>
                </a:cubicBezTo>
                <a:cubicBezTo>
                  <a:pt x="230" y="93"/>
                  <a:pt x="230" y="94"/>
                  <a:pt x="229" y="93"/>
                </a:cubicBezTo>
                <a:cubicBezTo>
                  <a:pt x="231" y="93"/>
                  <a:pt x="235" y="92"/>
                  <a:pt x="238" y="93"/>
                </a:cubicBezTo>
                <a:cubicBezTo>
                  <a:pt x="238" y="92"/>
                  <a:pt x="238" y="92"/>
                  <a:pt x="238" y="92"/>
                </a:cubicBezTo>
                <a:cubicBezTo>
                  <a:pt x="241" y="92"/>
                  <a:pt x="245" y="92"/>
                  <a:pt x="249" y="91"/>
                </a:cubicBezTo>
                <a:cubicBezTo>
                  <a:pt x="249" y="92"/>
                  <a:pt x="250" y="91"/>
                  <a:pt x="249" y="92"/>
                </a:cubicBezTo>
                <a:cubicBezTo>
                  <a:pt x="249" y="92"/>
                  <a:pt x="248" y="92"/>
                  <a:pt x="248" y="93"/>
                </a:cubicBezTo>
                <a:cubicBezTo>
                  <a:pt x="248" y="93"/>
                  <a:pt x="249" y="93"/>
                  <a:pt x="249" y="93"/>
                </a:cubicBezTo>
                <a:cubicBezTo>
                  <a:pt x="250" y="93"/>
                  <a:pt x="249" y="93"/>
                  <a:pt x="250" y="93"/>
                </a:cubicBezTo>
                <a:cubicBezTo>
                  <a:pt x="250" y="94"/>
                  <a:pt x="251" y="94"/>
                  <a:pt x="251" y="93"/>
                </a:cubicBezTo>
                <a:cubicBezTo>
                  <a:pt x="251" y="93"/>
                  <a:pt x="253" y="93"/>
                  <a:pt x="254" y="93"/>
                </a:cubicBezTo>
                <a:cubicBezTo>
                  <a:pt x="254" y="93"/>
                  <a:pt x="254" y="93"/>
                  <a:pt x="254" y="93"/>
                </a:cubicBezTo>
                <a:cubicBezTo>
                  <a:pt x="255" y="92"/>
                  <a:pt x="257" y="93"/>
                  <a:pt x="258" y="93"/>
                </a:cubicBezTo>
                <a:cubicBezTo>
                  <a:pt x="258" y="93"/>
                  <a:pt x="258" y="92"/>
                  <a:pt x="258" y="92"/>
                </a:cubicBezTo>
                <a:cubicBezTo>
                  <a:pt x="258" y="94"/>
                  <a:pt x="260" y="92"/>
                  <a:pt x="260" y="93"/>
                </a:cubicBezTo>
                <a:cubicBezTo>
                  <a:pt x="260" y="94"/>
                  <a:pt x="259" y="94"/>
                  <a:pt x="258" y="94"/>
                </a:cubicBezTo>
                <a:cubicBezTo>
                  <a:pt x="258" y="94"/>
                  <a:pt x="263" y="94"/>
                  <a:pt x="264" y="93"/>
                </a:cubicBezTo>
                <a:cubicBezTo>
                  <a:pt x="265" y="93"/>
                  <a:pt x="266" y="94"/>
                  <a:pt x="266" y="94"/>
                </a:cubicBezTo>
                <a:cubicBezTo>
                  <a:pt x="265" y="94"/>
                  <a:pt x="265" y="93"/>
                  <a:pt x="266" y="93"/>
                </a:cubicBezTo>
                <a:cubicBezTo>
                  <a:pt x="274" y="92"/>
                  <a:pt x="283" y="92"/>
                  <a:pt x="290" y="91"/>
                </a:cubicBezTo>
                <a:cubicBezTo>
                  <a:pt x="291" y="91"/>
                  <a:pt x="292" y="91"/>
                  <a:pt x="293" y="90"/>
                </a:cubicBezTo>
                <a:cubicBezTo>
                  <a:pt x="295" y="90"/>
                  <a:pt x="298" y="90"/>
                  <a:pt x="300" y="90"/>
                </a:cubicBezTo>
                <a:cubicBezTo>
                  <a:pt x="302" y="89"/>
                  <a:pt x="305" y="90"/>
                  <a:pt x="306" y="88"/>
                </a:cubicBezTo>
                <a:cubicBezTo>
                  <a:pt x="306" y="88"/>
                  <a:pt x="304" y="89"/>
                  <a:pt x="304" y="88"/>
                </a:cubicBezTo>
                <a:cubicBezTo>
                  <a:pt x="305" y="88"/>
                  <a:pt x="306" y="87"/>
                  <a:pt x="308" y="88"/>
                </a:cubicBezTo>
                <a:cubicBezTo>
                  <a:pt x="308" y="88"/>
                  <a:pt x="308" y="87"/>
                  <a:pt x="308" y="87"/>
                </a:cubicBezTo>
                <a:cubicBezTo>
                  <a:pt x="311" y="87"/>
                  <a:pt x="317" y="87"/>
                  <a:pt x="321" y="86"/>
                </a:cubicBezTo>
                <a:cubicBezTo>
                  <a:pt x="321" y="86"/>
                  <a:pt x="321" y="86"/>
                  <a:pt x="321" y="86"/>
                </a:cubicBezTo>
                <a:cubicBezTo>
                  <a:pt x="324" y="86"/>
                  <a:pt x="326" y="84"/>
                  <a:pt x="329" y="85"/>
                </a:cubicBezTo>
                <a:cubicBezTo>
                  <a:pt x="330" y="84"/>
                  <a:pt x="331" y="84"/>
                  <a:pt x="332" y="83"/>
                </a:cubicBezTo>
                <a:cubicBezTo>
                  <a:pt x="333" y="84"/>
                  <a:pt x="334" y="84"/>
                  <a:pt x="334" y="83"/>
                </a:cubicBezTo>
                <a:cubicBezTo>
                  <a:pt x="333" y="83"/>
                  <a:pt x="333" y="84"/>
                  <a:pt x="333" y="83"/>
                </a:cubicBezTo>
                <a:cubicBezTo>
                  <a:pt x="333" y="82"/>
                  <a:pt x="335" y="82"/>
                  <a:pt x="336" y="82"/>
                </a:cubicBezTo>
                <a:cubicBezTo>
                  <a:pt x="336" y="82"/>
                  <a:pt x="333" y="82"/>
                  <a:pt x="334" y="82"/>
                </a:cubicBezTo>
                <a:cubicBezTo>
                  <a:pt x="333" y="82"/>
                  <a:pt x="332" y="83"/>
                  <a:pt x="331" y="83"/>
                </a:cubicBezTo>
                <a:cubicBezTo>
                  <a:pt x="330" y="83"/>
                  <a:pt x="329" y="83"/>
                  <a:pt x="328" y="83"/>
                </a:cubicBezTo>
                <a:cubicBezTo>
                  <a:pt x="328" y="84"/>
                  <a:pt x="328" y="84"/>
                  <a:pt x="327" y="84"/>
                </a:cubicBezTo>
                <a:cubicBezTo>
                  <a:pt x="325" y="85"/>
                  <a:pt x="325" y="83"/>
                  <a:pt x="324" y="83"/>
                </a:cubicBezTo>
                <a:cubicBezTo>
                  <a:pt x="324" y="84"/>
                  <a:pt x="324" y="84"/>
                  <a:pt x="324" y="84"/>
                </a:cubicBezTo>
                <a:cubicBezTo>
                  <a:pt x="324" y="84"/>
                  <a:pt x="323" y="84"/>
                  <a:pt x="323" y="84"/>
                </a:cubicBezTo>
                <a:cubicBezTo>
                  <a:pt x="324" y="84"/>
                  <a:pt x="324" y="84"/>
                  <a:pt x="324" y="85"/>
                </a:cubicBezTo>
                <a:cubicBezTo>
                  <a:pt x="324" y="85"/>
                  <a:pt x="323" y="84"/>
                  <a:pt x="323" y="84"/>
                </a:cubicBezTo>
                <a:cubicBezTo>
                  <a:pt x="323" y="85"/>
                  <a:pt x="323" y="85"/>
                  <a:pt x="322" y="85"/>
                </a:cubicBezTo>
                <a:cubicBezTo>
                  <a:pt x="320" y="85"/>
                  <a:pt x="316" y="86"/>
                  <a:pt x="313" y="85"/>
                </a:cubicBezTo>
                <a:cubicBezTo>
                  <a:pt x="313" y="86"/>
                  <a:pt x="311" y="86"/>
                  <a:pt x="310" y="86"/>
                </a:cubicBezTo>
                <a:cubicBezTo>
                  <a:pt x="307" y="87"/>
                  <a:pt x="302" y="87"/>
                  <a:pt x="299" y="89"/>
                </a:cubicBezTo>
                <a:cubicBezTo>
                  <a:pt x="298" y="89"/>
                  <a:pt x="298" y="88"/>
                  <a:pt x="298" y="88"/>
                </a:cubicBezTo>
                <a:cubicBezTo>
                  <a:pt x="297" y="89"/>
                  <a:pt x="298" y="89"/>
                  <a:pt x="297" y="89"/>
                </a:cubicBezTo>
                <a:cubicBezTo>
                  <a:pt x="297" y="89"/>
                  <a:pt x="298" y="88"/>
                  <a:pt x="297" y="88"/>
                </a:cubicBezTo>
                <a:cubicBezTo>
                  <a:pt x="297" y="89"/>
                  <a:pt x="295" y="90"/>
                  <a:pt x="295" y="89"/>
                </a:cubicBezTo>
                <a:cubicBezTo>
                  <a:pt x="295" y="89"/>
                  <a:pt x="294" y="89"/>
                  <a:pt x="293" y="89"/>
                </a:cubicBezTo>
                <a:cubicBezTo>
                  <a:pt x="293" y="88"/>
                  <a:pt x="289" y="90"/>
                  <a:pt x="287" y="89"/>
                </a:cubicBezTo>
                <a:cubicBezTo>
                  <a:pt x="292" y="89"/>
                  <a:pt x="296" y="88"/>
                  <a:pt x="300" y="87"/>
                </a:cubicBezTo>
                <a:cubicBezTo>
                  <a:pt x="300" y="87"/>
                  <a:pt x="300" y="86"/>
                  <a:pt x="300" y="86"/>
                </a:cubicBezTo>
                <a:cubicBezTo>
                  <a:pt x="304" y="86"/>
                  <a:pt x="309" y="85"/>
                  <a:pt x="312" y="85"/>
                </a:cubicBezTo>
                <a:cubicBezTo>
                  <a:pt x="312" y="85"/>
                  <a:pt x="312" y="85"/>
                  <a:pt x="312" y="85"/>
                </a:cubicBezTo>
                <a:cubicBezTo>
                  <a:pt x="313" y="85"/>
                  <a:pt x="313" y="85"/>
                  <a:pt x="314" y="84"/>
                </a:cubicBezTo>
                <a:cubicBezTo>
                  <a:pt x="316" y="86"/>
                  <a:pt x="319" y="83"/>
                  <a:pt x="321" y="83"/>
                </a:cubicBezTo>
                <a:cubicBezTo>
                  <a:pt x="321" y="83"/>
                  <a:pt x="321" y="83"/>
                  <a:pt x="321" y="83"/>
                </a:cubicBezTo>
                <a:cubicBezTo>
                  <a:pt x="323" y="84"/>
                  <a:pt x="325" y="81"/>
                  <a:pt x="328" y="82"/>
                </a:cubicBezTo>
                <a:cubicBezTo>
                  <a:pt x="328" y="82"/>
                  <a:pt x="328" y="81"/>
                  <a:pt x="328" y="81"/>
                </a:cubicBezTo>
                <a:cubicBezTo>
                  <a:pt x="335" y="80"/>
                  <a:pt x="342" y="79"/>
                  <a:pt x="349" y="77"/>
                </a:cubicBezTo>
                <a:cubicBezTo>
                  <a:pt x="344" y="77"/>
                  <a:pt x="340" y="79"/>
                  <a:pt x="336" y="79"/>
                </a:cubicBezTo>
                <a:cubicBezTo>
                  <a:pt x="336" y="79"/>
                  <a:pt x="337" y="79"/>
                  <a:pt x="337" y="79"/>
                </a:cubicBezTo>
                <a:cubicBezTo>
                  <a:pt x="337" y="79"/>
                  <a:pt x="337" y="79"/>
                  <a:pt x="337" y="78"/>
                </a:cubicBezTo>
                <a:cubicBezTo>
                  <a:pt x="339" y="78"/>
                  <a:pt x="342" y="78"/>
                  <a:pt x="344" y="77"/>
                </a:cubicBezTo>
                <a:cubicBezTo>
                  <a:pt x="341" y="77"/>
                  <a:pt x="337" y="78"/>
                  <a:pt x="333" y="79"/>
                </a:cubicBezTo>
                <a:cubicBezTo>
                  <a:pt x="333" y="79"/>
                  <a:pt x="334" y="79"/>
                  <a:pt x="334" y="78"/>
                </a:cubicBezTo>
                <a:cubicBezTo>
                  <a:pt x="332" y="79"/>
                  <a:pt x="331" y="79"/>
                  <a:pt x="330" y="79"/>
                </a:cubicBezTo>
                <a:cubicBezTo>
                  <a:pt x="330" y="79"/>
                  <a:pt x="330" y="79"/>
                  <a:pt x="330" y="79"/>
                </a:cubicBezTo>
                <a:cubicBezTo>
                  <a:pt x="329" y="80"/>
                  <a:pt x="328" y="79"/>
                  <a:pt x="327" y="80"/>
                </a:cubicBezTo>
                <a:cubicBezTo>
                  <a:pt x="328" y="80"/>
                  <a:pt x="328" y="80"/>
                  <a:pt x="328" y="80"/>
                </a:cubicBezTo>
                <a:cubicBezTo>
                  <a:pt x="327" y="80"/>
                  <a:pt x="327" y="80"/>
                  <a:pt x="326" y="80"/>
                </a:cubicBezTo>
                <a:cubicBezTo>
                  <a:pt x="326" y="80"/>
                  <a:pt x="327" y="80"/>
                  <a:pt x="326" y="79"/>
                </a:cubicBezTo>
                <a:cubicBezTo>
                  <a:pt x="325" y="80"/>
                  <a:pt x="324" y="79"/>
                  <a:pt x="324" y="80"/>
                </a:cubicBezTo>
                <a:cubicBezTo>
                  <a:pt x="324" y="80"/>
                  <a:pt x="325" y="80"/>
                  <a:pt x="325" y="80"/>
                </a:cubicBezTo>
                <a:cubicBezTo>
                  <a:pt x="324" y="81"/>
                  <a:pt x="324" y="80"/>
                  <a:pt x="323" y="80"/>
                </a:cubicBezTo>
                <a:cubicBezTo>
                  <a:pt x="320" y="81"/>
                  <a:pt x="317" y="81"/>
                  <a:pt x="314" y="82"/>
                </a:cubicBezTo>
                <a:cubicBezTo>
                  <a:pt x="314" y="82"/>
                  <a:pt x="313" y="81"/>
                  <a:pt x="314" y="81"/>
                </a:cubicBezTo>
                <a:cubicBezTo>
                  <a:pt x="315" y="82"/>
                  <a:pt x="315" y="81"/>
                  <a:pt x="316" y="81"/>
                </a:cubicBezTo>
                <a:cubicBezTo>
                  <a:pt x="317" y="81"/>
                  <a:pt x="316" y="80"/>
                  <a:pt x="316" y="81"/>
                </a:cubicBezTo>
                <a:cubicBezTo>
                  <a:pt x="315" y="81"/>
                  <a:pt x="313" y="81"/>
                  <a:pt x="313" y="81"/>
                </a:cubicBezTo>
                <a:cubicBezTo>
                  <a:pt x="313" y="82"/>
                  <a:pt x="313" y="81"/>
                  <a:pt x="313" y="82"/>
                </a:cubicBezTo>
                <a:cubicBezTo>
                  <a:pt x="311" y="83"/>
                  <a:pt x="308" y="83"/>
                  <a:pt x="304" y="83"/>
                </a:cubicBezTo>
                <a:cubicBezTo>
                  <a:pt x="304" y="84"/>
                  <a:pt x="304" y="83"/>
                  <a:pt x="303" y="83"/>
                </a:cubicBezTo>
                <a:cubicBezTo>
                  <a:pt x="303" y="84"/>
                  <a:pt x="301" y="84"/>
                  <a:pt x="302" y="83"/>
                </a:cubicBezTo>
                <a:cubicBezTo>
                  <a:pt x="301" y="83"/>
                  <a:pt x="301" y="84"/>
                  <a:pt x="301" y="84"/>
                </a:cubicBezTo>
                <a:cubicBezTo>
                  <a:pt x="301" y="83"/>
                  <a:pt x="298" y="83"/>
                  <a:pt x="297" y="84"/>
                </a:cubicBezTo>
                <a:cubicBezTo>
                  <a:pt x="297" y="84"/>
                  <a:pt x="298" y="84"/>
                  <a:pt x="298" y="84"/>
                </a:cubicBezTo>
                <a:cubicBezTo>
                  <a:pt x="296" y="84"/>
                  <a:pt x="295" y="85"/>
                  <a:pt x="294" y="84"/>
                </a:cubicBezTo>
                <a:cubicBezTo>
                  <a:pt x="294" y="85"/>
                  <a:pt x="294" y="85"/>
                  <a:pt x="294" y="85"/>
                </a:cubicBezTo>
                <a:cubicBezTo>
                  <a:pt x="290" y="85"/>
                  <a:pt x="286" y="85"/>
                  <a:pt x="281" y="86"/>
                </a:cubicBezTo>
                <a:cubicBezTo>
                  <a:pt x="281" y="86"/>
                  <a:pt x="281" y="87"/>
                  <a:pt x="281" y="87"/>
                </a:cubicBezTo>
                <a:cubicBezTo>
                  <a:pt x="280" y="86"/>
                  <a:pt x="279" y="86"/>
                  <a:pt x="278" y="87"/>
                </a:cubicBezTo>
                <a:cubicBezTo>
                  <a:pt x="279" y="86"/>
                  <a:pt x="276" y="86"/>
                  <a:pt x="276" y="87"/>
                </a:cubicBezTo>
                <a:cubicBezTo>
                  <a:pt x="275" y="86"/>
                  <a:pt x="273" y="87"/>
                  <a:pt x="272" y="87"/>
                </a:cubicBezTo>
                <a:cubicBezTo>
                  <a:pt x="271" y="86"/>
                  <a:pt x="270" y="87"/>
                  <a:pt x="269" y="87"/>
                </a:cubicBezTo>
                <a:cubicBezTo>
                  <a:pt x="269" y="88"/>
                  <a:pt x="267" y="88"/>
                  <a:pt x="265" y="88"/>
                </a:cubicBezTo>
                <a:cubicBezTo>
                  <a:pt x="265" y="88"/>
                  <a:pt x="264" y="88"/>
                  <a:pt x="263" y="88"/>
                </a:cubicBezTo>
                <a:cubicBezTo>
                  <a:pt x="263" y="88"/>
                  <a:pt x="263" y="88"/>
                  <a:pt x="263" y="88"/>
                </a:cubicBezTo>
                <a:cubicBezTo>
                  <a:pt x="263" y="87"/>
                  <a:pt x="261" y="88"/>
                  <a:pt x="260" y="87"/>
                </a:cubicBezTo>
                <a:cubicBezTo>
                  <a:pt x="261" y="88"/>
                  <a:pt x="262" y="87"/>
                  <a:pt x="262" y="87"/>
                </a:cubicBezTo>
                <a:cubicBezTo>
                  <a:pt x="262" y="88"/>
                  <a:pt x="265" y="87"/>
                  <a:pt x="264" y="87"/>
                </a:cubicBezTo>
                <a:cubicBezTo>
                  <a:pt x="265" y="87"/>
                  <a:pt x="266" y="87"/>
                  <a:pt x="267" y="87"/>
                </a:cubicBezTo>
                <a:cubicBezTo>
                  <a:pt x="267" y="87"/>
                  <a:pt x="266" y="87"/>
                  <a:pt x="266" y="86"/>
                </a:cubicBezTo>
                <a:cubicBezTo>
                  <a:pt x="268" y="87"/>
                  <a:pt x="269" y="86"/>
                  <a:pt x="271" y="86"/>
                </a:cubicBezTo>
                <a:cubicBezTo>
                  <a:pt x="272" y="86"/>
                  <a:pt x="271" y="85"/>
                  <a:pt x="271" y="85"/>
                </a:cubicBezTo>
                <a:cubicBezTo>
                  <a:pt x="273" y="86"/>
                  <a:pt x="275" y="84"/>
                  <a:pt x="277" y="84"/>
                </a:cubicBezTo>
                <a:cubicBezTo>
                  <a:pt x="278" y="84"/>
                  <a:pt x="278" y="84"/>
                  <a:pt x="279" y="84"/>
                </a:cubicBezTo>
                <a:cubicBezTo>
                  <a:pt x="279" y="84"/>
                  <a:pt x="279" y="83"/>
                  <a:pt x="279" y="83"/>
                </a:cubicBezTo>
                <a:cubicBezTo>
                  <a:pt x="277" y="83"/>
                  <a:pt x="275" y="83"/>
                  <a:pt x="273" y="84"/>
                </a:cubicBezTo>
                <a:cubicBezTo>
                  <a:pt x="273" y="84"/>
                  <a:pt x="273" y="84"/>
                  <a:pt x="273" y="83"/>
                </a:cubicBezTo>
                <a:cubicBezTo>
                  <a:pt x="272" y="84"/>
                  <a:pt x="271" y="83"/>
                  <a:pt x="271" y="83"/>
                </a:cubicBezTo>
                <a:cubicBezTo>
                  <a:pt x="271" y="83"/>
                  <a:pt x="271" y="84"/>
                  <a:pt x="271" y="84"/>
                </a:cubicBezTo>
                <a:cubicBezTo>
                  <a:pt x="267" y="83"/>
                  <a:pt x="261" y="84"/>
                  <a:pt x="257" y="85"/>
                </a:cubicBezTo>
                <a:cubicBezTo>
                  <a:pt x="255" y="85"/>
                  <a:pt x="252" y="84"/>
                  <a:pt x="252" y="85"/>
                </a:cubicBezTo>
                <a:cubicBezTo>
                  <a:pt x="252" y="85"/>
                  <a:pt x="253" y="86"/>
                  <a:pt x="253" y="85"/>
                </a:cubicBezTo>
                <a:cubicBezTo>
                  <a:pt x="253" y="86"/>
                  <a:pt x="253" y="86"/>
                  <a:pt x="253" y="86"/>
                </a:cubicBezTo>
                <a:cubicBezTo>
                  <a:pt x="256" y="86"/>
                  <a:pt x="260" y="86"/>
                  <a:pt x="263" y="85"/>
                </a:cubicBezTo>
                <a:cubicBezTo>
                  <a:pt x="264" y="87"/>
                  <a:pt x="266" y="85"/>
                  <a:pt x="267" y="86"/>
                </a:cubicBezTo>
                <a:cubicBezTo>
                  <a:pt x="265" y="86"/>
                  <a:pt x="262" y="87"/>
                  <a:pt x="261" y="86"/>
                </a:cubicBezTo>
                <a:cubicBezTo>
                  <a:pt x="260" y="87"/>
                  <a:pt x="257" y="86"/>
                  <a:pt x="256" y="87"/>
                </a:cubicBezTo>
                <a:cubicBezTo>
                  <a:pt x="254" y="85"/>
                  <a:pt x="249" y="88"/>
                  <a:pt x="247" y="86"/>
                </a:cubicBezTo>
                <a:cubicBezTo>
                  <a:pt x="246" y="87"/>
                  <a:pt x="245" y="87"/>
                  <a:pt x="245" y="87"/>
                </a:cubicBezTo>
                <a:cubicBezTo>
                  <a:pt x="246" y="85"/>
                  <a:pt x="248" y="88"/>
                  <a:pt x="248" y="85"/>
                </a:cubicBezTo>
                <a:cubicBezTo>
                  <a:pt x="244" y="86"/>
                  <a:pt x="242" y="85"/>
                  <a:pt x="239" y="86"/>
                </a:cubicBezTo>
                <a:cubicBezTo>
                  <a:pt x="240" y="87"/>
                  <a:pt x="242" y="86"/>
                  <a:pt x="243" y="87"/>
                </a:cubicBezTo>
                <a:cubicBezTo>
                  <a:pt x="240" y="87"/>
                  <a:pt x="239" y="87"/>
                  <a:pt x="236" y="87"/>
                </a:cubicBezTo>
                <a:cubicBezTo>
                  <a:pt x="234" y="86"/>
                  <a:pt x="230" y="87"/>
                  <a:pt x="228" y="86"/>
                </a:cubicBezTo>
                <a:cubicBezTo>
                  <a:pt x="228" y="86"/>
                  <a:pt x="228" y="86"/>
                  <a:pt x="229" y="86"/>
                </a:cubicBezTo>
                <a:cubicBezTo>
                  <a:pt x="228" y="84"/>
                  <a:pt x="226" y="87"/>
                  <a:pt x="225" y="86"/>
                </a:cubicBezTo>
                <a:cubicBezTo>
                  <a:pt x="222" y="87"/>
                  <a:pt x="219" y="86"/>
                  <a:pt x="216" y="86"/>
                </a:cubicBezTo>
                <a:cubicBezTo>
                  <a:pt x="214" y="86"/>
                  <a:pt x="211" y="87"/>
                  <a:pt x="208" y="86"/>
                </a:cubicBezTo>
                <a:cubicBezTo>
                  <a:pt x="210" y="87"/>
                  <a:pt x="211" y="86"/>
                  <a:pt x="213" y="87"/>
                </a:cubicBezTo>
                <a:cubicBezTo>
                  <a:pt x="213" y="87"/>
                  <a:pt x="212" y="87"/>
                  <a:pt x="212" y="87"/>
                </a:cubicBezTo>
                <a:cubicBezTo>
                  <a:pt x="212" y="87"/>
                  <a:pt x="213" y="87"/>
                  <a:pt x="213" y="88"/>
                </a:cubicBezTo>
                <a:cubicBezTo>
                  <a:pt x="213" y="88"/>
                  <a:pt x="212" y="88"/>
                  <a:pt x="211" y="88"/>
                </a:cubicBezTo>
                <a:cubicBezTo>
                  <a:pt x="211" y="87"/>
                  <a:pt x="212" y="87"/>
                  <a:pt x="212" y="87"/>
                </a:cubicBezTo>
                <a:cubicBezTo>
                  <a:pt x="210" y="87"/>
                  <a:pt x="210" y="87"/>
                  <a:pt x="208" y="87"/>
                </a:cubicBezTo>
                <a:cubicBezTo>
                  <a:pt x="208" y="87"/>
                  <a:pt x="208" y="87"/>
                  <a:pt x="208" y="87"/>
                </a:cubicBezTo>
                <a:cubicBezTo>
                  <a:pt x="206" y="87"/>
                  <a:pt x="206" y="87"/>
                  <a:pt x="206" y="87"/>
                </a:cubicBezTo>
                <a:cubicBezTo>
                  <a:pt x="206" y="87"/>
                  <a:pt x="206" y="87"/>
                  <a:pt x="206" y="87"/>
                </a:cubicBezTo>
                <a:cubicBezTo>
                  <a:pt x="200" y="88"/>
                  <a:pt x="195" y="87"/>
                  <a:pt x="188" y="87"/>
                </a:cubicBezTo>
                <a:cubicBezTo>
                  <a:pt x="187" y="86"/>
                  <a:pt x="182" y="86"/>
                  <a:pt x="181" y="87"/>
                </a:cubicBezTo>
                <a:cubicBezTo>
                  <a:pt x="182" y="87"/>
                  <a:pt x="182" y="87"/>
                  <a:pt x="182" y="87"/>
                </a:cubicBezTo>
                <a:cubicBezTo>
                  <a:pt x="180" y="87"/>
                  <a:pt x="179" y="87"/>
                  <a:pt x="176" y="87"/>
                </a:cubicBezTo>
                <a:cubicBezTo>
                  <a:pt x="178" y="88"/>
                  <a:pt x="180" y="87"/>
                  <a:pt x="183" y="88"/>
                </a:cubicBezTo>
                <a:cubicBezTo>
                  <a:pt x="182" y="88"/>
                  <a:pt x="182" y="89"/>
                  <a:pt x="183" y="89"/>
                </a:cubicBezTo>
                <a:cubicBezTo>
                  <a:pt x="182" y="89"/>
                  <a:pt x="181" y="89"/>
                  <a:pt x="180" y="89"/>
                </a:cubicBezTo>
                <a:cubicBezTo>
                  <a:pt x="181" y="89"/>
                  <a:pt x="181" y="88"/>
                  <a:pt x="180" y="88"/>
                </a:cubicBezTo>
                <a:cubicBezTo>
                  <a:pt x="180" y="88"/>
                  <a:pt x="180" y="89"/>
                  <a:pt x="180" y="89"/>
                </a:cubicBezTo>
                <a:cubicBezTo>
                  <a:pt x="179" y="89"/>
                  <a:pt x="179" y="89"/>
                  <a:pt x="179" y="89"/>
                </a:cubicBezTo>
                <a:cubicBezTo>
                  <a:pt x="179" y="89"/>
                  <a:pt x="179" y="89"/>
                  <a:pt x="179" y="88"/>
                </a:cubicBezTo>
                <a:cubicBezTo>
                  <a:pt x="179" y="88"/>
                  <a:pt x="177" y="88"/>
                  <a:pt x="177" y="88"/>
                </a:cubicBezTo>
                <a:cubicBezTo>
                  <a:pt x="176" y="89"/>
                  <a:pt x="178" y="88"/>
                  <a:pt x="178" y="89"/>
                </a:cubicBezTo>
                <a:cubicBezTo>
                  <a:pt x="178" y="89"/>
                  <a:pt x="177" y="89"/>
                  <a:pt x="176" y="89"/>
                </a:cubicBezTo>
                <a:cubicBezTo>
                  <a:pt x="183" y="90"/>
                  <a:pt x="190" y="90"/>
                  <a:pt x="197" y="91"/>
                </a:cubicBezTo>
                <a:cubicBezTo>
                  <a:pt x="196" y="91"/>
                  <a:pt x="196" y="91"/>
                  <a:pt x="196" y="91"/>
                </a:cubicBezTo>
                <a:cubicBezTo>
                  <a:pt x="197" y="91"/>
                  <a:pt x="200" y="91"/>
                  <a:pt x="202" y="91"/>
                </a:cubicBezTo>
                <a:cubicBezTo>
                  <a:pt x="201" y="91"/>
                  <a:pt x="201" y="91"/>
                  <a:pt x="201" y="92"/>
                </a:cubicBezTo>
                <a:cubicBezTo>
                  <a:pt x="199" y="91"/>
                  <a:pt x="195" y="91"/>
                  <a:pt x="194" y="92"/>
                </a:cubicBezTo>
                <a:cubicBezTo>
                  <a:pt x="194" y="92"/>
                  <a:pt x="195" y="91"/>
                  <a:pt x="195" y="92"/>
                </a:cubicBezTo>
                <a:cubicBezTo>
                  <a:pt x="194" y="92"/>
                  <a:pt x="193" y="93"/>
                  <a:pt x="192" y="91"/>
                </a:cubicBezTo>
                <a:cubicBezTo>
                  <a:pt x="193" y="92"/>
                  <a:pt x="194" y="92"/>
                  <a:pt x="193" y="91"/>
                </a:cubicBezTo>
                <a:cubicBezTo>
                  <a:pt x="190" y="91"/>
                  <a:pt x="185" y="90"/>
                  <a:pt x="182" y="91"/>
                </a:cubicBezTo>
                <a:cubicBezTo>
                  <a:pt x="181" y="90"/>
                  <a:pt x="180" y="90"/>
                  <a:pt x="179" y="90"/>
                </a:cubicBezTo>
                <a:cubicBezTo>
                  <a:pt x="179" y="90"/>
                  <a:pt x="179" y="90"/>
                  <a:pt x="179" y="91"/>
                </a:cubicBezTo>
                <a:cubicBezTo>
                  <a:pt x="180" y="91"/>
                  <a:pt x="182" y="91"/>
                  <a:pt x="183" y="91"/>
                </a:cubicBezTo>
                <a:cubicBezTo>
                  <a:pt x="180" y="91"/>
                  <a:pt x="177" y="92"/>
                  <a:pt x="175" y="91"/>
                </a:cubicBezTo>
                <a:cubicBezTo>
                  <a:pt x="176" y="90"/>
                  <a:pt x="178" y="91"/>
                  <a:pt x="179" y="90"/>
                </a:cubicBezTo>
                <a:cubicBezTo>
                  <a:pt x="178" y="90"/>
                  <a:pt x="175" y="91"/>
                  <a:pt x="176" y="90"/>
                </a:cubicBezTo>
                <a:cubicBezTo>
                  <a:pt x="176" y="90"/>
                  <a:pt x="175" y="90"/>
                  <a:pt x="175" y="90"/>
                </a:cubicBezTo>
                <a:cubicBezTo>
                  <a:pt x="175" y="90"/>
                  <a:pt x="174" y="90"/>
                  <a:pt x="175" y="89"/>
                </a:cubicBezTo>
                <a:cubicBezTo>
                  <a:pt x="175" y="89"/>
                  <a:pt x="175" y="90"/>
                  <a:pt x="175" y="90"/>
                </a:cubicBezTo>
                <a:cubicBezTo>
                  <a:pt x="176" y="89"/>
                  <a:pt x="176" y="89"/>
                  <a:pt x="176" y="89"/>
                </a:cubicBezTo>
                <a:cubicBezTo>
                  <a:pt x="175" y="88"/>
                  <a:pt x="173" y="88"/>
                  <a:pt x="172" y="89"/>
                </a:cubicBezTo>
                <a:cubicBezTo>
                  <a:pt x="172" y="89"/>
                  <a:pt x="172" y="87"/>
                  <a:pt x="171" y="88"/>
                </a:cubicBezTo>
                <a:cubicBezTo>
                  <a:pt x="172" y="88"/>
                  <a:pt x="172" y="89"/>
                  <a:pt x="171" y="89"/>
                </a:cubicBezTo>
                <a:cubicBezTo>
                  <a:pt x="173" y="89"/>
                  <a:pt x="173" y="90"/>
                  <a:pt x="174" y="90"/>
                </a:cubicBezTo>
                <a:cubicBezTo>
                  <a:pt x="171" y="91"/>
                  <a:pt x="169" y="91"/>
                  <a:pt x="166" y="91"/>
                </a:cubicBezTo>
                <a:cubicBezTo>
                  <a:pt x="168" y="93"/>
                  <a:pt x="172" y="91"/>
                  <a:pt x="175" y="92"/>
                </a:cubicBezTo>
                <a:cubicBezTo>
                  <a:pt x="174" y="92"/>
                  <a:pt x="174" y="92"/>
                  <a:pt x="174" y="93"/>
                </a:cubicBezTo>
                <a:cubicBezTo>
                  <a:pt x="176" y="92"/>
                  <a:pt x="178" y="91"/>
                  <a:pt x="180" y="92"/>
                </a:cubicBezTo>
                <a:cubicBezTo>
                  <a:pt x="180" y="93"/>
                  <a:pt x="179" y="92"/>
                  <a:pt x="178" y="93"/>
                </a:cubicBezTo>
                <a:cubicBezTo>
                  <a:pt x="180" y="94"/>
                  <a:pt x="182" y="92"/>
                  <a:pt x="184" y="93"/>
                </a:cubicBezTo>
                <a:cubicBezTo>
                  <a:pt x="177" y="94"/>
                  <a:pt x="170" y="92"/>
                  <a:pt x="163" y="93"/>
                </a:cubicBezTo>
                <a:cubicBezTo>
                  <a:pt x="163" y="92"/>
                  <a:pt x="163" y="92"/>
                  <a:pt x="163" y="92"/>
                </a:cubicBezTo>
                <a:cubicBezTo>
                  <a:pt x="163" y="92"/>
                  <a:pt x="161" y="91"/>
                  <a:pt x="161" y="92"/>
                </a:cubicBezTo>
                <a:cubicBezTo>
                  <a:pt x="161" y="93"/>
                  <a:pt x="162" y="92"/>
                  <a:pt x="162" y="93"/>
                </a:cubicBezTo>
                <a:cubicBezTo>
                  <a:pt x="161" y="93"/>
                  <a:pt x="161" y="94"/>
                  <a:pt x="159" y="94"/>
                </a:cubicBezTo>
                <a:cubicBezTo>
                  <a:pt x="161" y="94"/>
                  <a:pt x="164" y="94"/>
                  <a:pt x="166" y="94"/>
                </a:cubicBezTo>
                <a:cubicBezTo>
                  <a:pt x="166" y="95"/>
                  <a:pt x="165" y="94"/>
                  <a:pt x="165" y="94"/>
                </a:cubicBezTo>
                <a:cubicBezTo>
                  <a:pt x="165" y="95"/>
                  <a:pt x="165" y="95"/>
                  <a:pt x="166" y="95"/>
                </a:cubicBezTo>
                <a:cubicBezTo>
                  <a:pt x="166" y="95"/>
                  <a:pt x="166" y="94"/>
                  <a:pt x="166" y="94"/>
                </a:cubicBezTo>
                <a:cubicBezTo>
                  <a:pt x="169" y="95"/>
                  <a:pt x="172" y="94"/>
                  <a:pt x="174" y="94"/>
                </a:cubicBezTo>
                <a:cubicBezTo>
                  <a:pt x="174" y="95"/>
                  <a:pt x="174" y="95"/>
                  <a:pt x="174" y="95"/>
                </a:cubicBezTo>
                <a:cubicBezTo>
                  <a:pt x="179" y="96"/>
                  <a:pt x="184" y="95"/>
                  <a:pt x="188" y="96"/>
                </a:cubicBezTo>
                <a:cubicBezTo>
                  <a:pt x="188" y="96"/>
                  <a:pt x="189" y="96"/>
                  <a:pt x="189" y="96"/>
                </a:cubicBezTo>
                <a:cubicBezTo>
                  <a:pt x="189" y="96"/>
                  <a:pt x="189" y="96"/>
                  <a:pt x="189" y="96"/>
                </a:cubicBezTo>
                <a:cubicBezTo>
                  <a:pt x="193" y="97"/>
                  <a:pt x="195" y="96"/>
                  <a:pt x="199" y="96"/>
                </a:cubicBezTo>
                <a:cubicBezTo>
                  <a:pt x="189" y="97"/>
                  <a:pt x="174" y="95"/>
                  <a:pt x="164" y="96"/>
                </a:cubicBezTo>
                <a:cubicBezTo>
                  <a:pt x="170" y="96"/>
                  <a:pt x="176" y="97"/>
                  <a:pt x="182" y="98"/>
                </a:cubicBezTo>
                <a:cubicBezTo>
                  <a:pt x="182" y="98"/>
                  <a:pt x="183" y="98"/>
                  <a:pt x="183" y="98"/>
                </a:cubicBezTo>
                <a:cubicBezTo>
                  <a:pt x="182" y="98"/>
                  <a:pt x="182" y="98"/>
                  <a:pt x="182" y="98"/>
                </a:cubicBezTo>
                <a:cubicBezTo>
                  <a:pt x="180" y="97"/>
                  <a:pt x="178" y="97"/>
                  <a:pt x="178" y="98"/>
                </a:cubicBezTo>
                <a:cubicBezTo>
                  <a:pt x="179" y="98"/>
                  <a:pt x="182" y="99"/>
                  <a:pt x="183" y="99"/>
                </a:cubicBezTo>
                <a:cubicBezTo>
                  <a:pt x="177" y="100"/>
                  <a:pt x="172" y="98"/>
                  <a:pt x="166" y="98"/>
                </a:cubicBezTo>
                <a:cubicBezTo>
                  <a:pt x="165" y="98"/>
                  <a:pt x="165" y="98"/>
                  <a:pt x="165" y="97"/>
                </a:cubicBezTo>
                <a:cubicBezTo>
                  <a:pt x="165" y="98"/>
                  <a:pt x="164" y="98"/>
                  <a:pt x="163" y="98"/>
                </a:cubicBezTo>
                <a:cubicBezTo>
                  <a:pt x="164" y="97"/>
                  <a:pt x="164" y="97"/>
                  <a:pt x="164" y="97"/>
                </a:cubicBezTo>
                <a:cubicBezTo>
                  <a:pt x="164" y="96"/>
                  <a:pt x="163" y="96"/>
                  <a:pt x="162" y="97"/>
                </a:cubicBezTo>
                <a:cubicBezTo>
                  <a:pt x="161" y="96"/>
                  <a:pt x="159" y="98"/>
                  <a:pt x="157" y="96"/>
                </a:cubicBezTo>
                <a:cubicBezTo>
                  <a:pt x="160" y="95"/>
                  <a:pt x="161" y="97"/>
                  <a:pt x="163" y="96"/>
                </a:cubicBezTo>
                <a:cubicBezTo>
                  <a:pt x="161" y="97"/>
                  <a:pt x="158" y="95"/>
                  <a:pt x="156" y="96"/>
                </a:cubicBezTo>
                <a:cubicBezTo>
                  <a:pt x="154" y="95"/>
                  <a:pt x="150" y="95"/>
                  <a:pt x="147" y="95"/>
                </a:cubicBezTo>
                <a:cubicBezTo>
                  <a:pt x="148" y="94"/>
                  <a:pt x="146" y="94"/>
                  <a:pt x="147" y="94"/>
                </a:cubicBezTo>
                <a:cubicBezTo>
                  <a:pt x="150" y="94"/>
                  <a:pt x="154" y="95"/>
                  <a:pt x="158" y="94"/>
                </a:cubicBezTo>
                <a:cubicBezTo>
                  <a:pt x="155" y="94"/>
                  <a:pt x="151" y="94"/>
                  <a:pt x="149" y="93"/>
                </a:cubicBezTo>
                <a:cubicBezTo>
                  <a:pt x="150" y="93"/>
                  <a:pt x="150" y="93"/>
                  <a:pt x="152" y="93"/>
                </a:cubicBezTo>
                <a:cubicBezTo>
                  <a:pt x="151" y="93"/>
                  <a:pt x="152" y="93"/>
                  <a:pt x="152" y="92"/>
                </a:cubicBezTo>
                <a:cubicBezTo>
                  <a:pt x="150" y="92"/>
                  <a:pt x="149" y="92"/>
                  <a:pt x="148" y="91"/>
                </a:cubicBezTo>
                <a:cubicBezTo>
                  <a:pt x="151" y="91"/>
                  <a:pt x="153" y="92"/>
                  <a:pt x="155" y="91"/>
                </a:cubicBezTo>
                <a:cubicBezTo>
                  <a:pt x="154" y="91"/>
                  <a:pt x="153" y="91"/>
                  <a:pt x="152" y="90"/>
                </a:cubicBezTo>
                <a:cubicBezTo>
                  <a:pt x="152" y="90"/>
                  <a:pt x="153" y="90"/>
                  <a:pt x="154" y="91"/>
                </a:cubicBezTo>
                <a:cubicBezTo>
                  <a:pt x="152" y="89"/>
                  <a:pt x="149" y="89"/>
                  <a:pt x="146" y="89"/>
                </a:cubicBezTo>
                <a:cubicBezTo>
                  <a:pt x="145" y="89"/>
                  <a:pt x="144" y="88"/>
                  <a:pt x="143" y="89"/>
                </a:cubicBezTo>
                <a:cubicBezTo>
                  <a:pt x="143" y="89"/>
                  <a:pt x="145" y="89"/>
                  <a:pt x="146" y="90"/>
                </a:cubicBezTo>
                <a:cubicBezTo>
                  <a:pt x="145" y="90"/>
                  <a:pt x="143" y="90"/>
                  <a:pt x="142" y="89"/>
                </a:cubicBezTo>
                <a:cubicBezTo>
                  <a:pt x="142" y="89"/>
                  <a:pt x="141" y="88"/>
                  <a:pt x="142" y="88"/>
                </a:cubicBezTo>
                <a:cubicBezTo>
                  <a:pt x="142" y="89"/>
                  <a:pt x="142" y="88"/>
                  <a:pt x="142" y="89"/>
                </a:cubicBezTo>
                <a:cubicBezTo>
                  <a:pt x="143" y="88"/>
                  <a:pt x="147" y="89"/>
                  <a:pt x="148" y="88"/>
                </a:cubicBezTo>
                <a:cubicBezTo>
                  <a:pt x="146" y="88"/>
                  <a:pt x="146" y="88"/>
                  <a:pt x="145" y="88"/>
                </a:cubicBezTo>
                <a:cubicBezTo>
                  <a:pt x="147" y="87"/>
                  <a:pt x="149" y="88"/>
                  <a:pt x="151" y="88"/>
                </a:cubicBezTo>
                <a:cubicBezTo>
                  <a:pt x="154" y="88"/>
                  <a:pt x="158" y="88"/>
                  <a:pt x="161" y="88"/>
                </a:cubicBezTo>
                <a:cubicBezTo>
                  <a:pt x="161" y="88"/>
                  <a:pt x="162" y="88"/>
                  <a:pt x="161" y="87"/>
                </a:cubicBezTo>
                <a:cubicBezTo>
                  <a:pt x="160" y="87"/>
                  <a:pt x="158" y="87"/>
                  <a:pt x="157" y="87"/>
                </a:cubicBezTo>
                <a:cubicBezTo>
                  <a:pt x="158" y="86"/>
                  <a:pt x="157" y="87"/>
                  <a:pt x="157" y="86"/>
                </a:cubicBezTo>
                <a:cubicBezTo>
                  <a:pt x="158" y="86"/>
                  <a:pt x="159" y="86"/>
                  <a:pt x="159" y="86"/>
                </a:cubicBezTo>
                <a:cubicBezTo>
                  <a:pt x="159" y="87"/>
                  <a:pt x="159" y="86"/>
                  <a:pt x="159" y="87"/>
                </a:cubicBezTo>
                <a:cubicBezTo>
                  <a:pt x="160" y="86"/>
                  <a:pt x="160" y="87"/>
                  <a:pt x="161" y="87"/>
                </a:cubicBezTo>
                <a:cubicBezTo>
                  <a:pt x="161" y="87"/>
                  <a:pt x="160" y="86"/>
                  <a:pt x="161" y="86"/>
                </a:cubicBezTo>
                <a:cubicBezTo>
                  <a:pt x="162" y="86"/>
                  <a:pt x="163" y="87"/>
                  <a:pt x="164" y="86"/>
                </a:cubicBezTo>
                <a:cubicBezTo>
                  <a:pt x="164" y="86"/>
                  <a:pt x="165" y="86"/>
                  <a:pt x="164" y="87"/>
                </a:cubicBezTo>
                <a:cubicBezTo>
                  <a:pt x="165" y="86"/>
                  <a:pt x="166" y="86"/>
                  <a:pt x="166" y="86"/>
                </a:cubicBezTo>
                <a:cubicBezTo>
                  <a:pt x="165" y="85"/>
                  <a:pt x="165" y="86"/>
                  <a:pt x="164" y="85"/>
                </a:cubicBezTo>
                <a:cubicBezTo>
                  <a:pt x="164" y="85"/>
                  <a:pt x="165" y="86"/>
                  <a:pt x="164" y="85"/>
                </a:cubicBezTo>
                <a:cubicBezTo>
                  <a:pt x="163" y="84"/>
                  <a:pt x="160" y="85"/>
                  <a:pt x="160" y="84"/>
                </a:cubicBezTo>
                <a:cubicBezTo>
                  <a:pt x="161" y="84"/>
                  <a:pt x="164" y="85"/>
                  <a:pt x="163" y="83"/>
                </a:cubicBezTo>
                <a:cubicBezTo>
                  <a:pt x="164" y="83"/>
                  <a:pt x="165" y="84"/>
                  <a:pt x="166" y="83"/>
                </a:cubicBezTo>
                <a:cubicBezTo>
                  <a:pt x="165" y="83"/>
                  <a:pt x="163" y="83"/>
                  <a:pt x="163" y="82"/>
                </a:cubicBezTo>
                <a:cubicBezTo>
                  <a:pt x="165" y="83"/>
                  <a:pt x="170" y="83"/>
                  <a:pt x="172" y="83"/>
                </a:cubicBezTo>
                <a:cubicBezTo>
                  <a:pt x="173" y="83"/>
                  <a:pt x="175" y="83"/>
                  <a:pt x="177" y="83"/>
                </a:cubicBezTo>
                <a:cubicBezTo>
                  <a:pt x="183" y="83"/>
                  <a:pt x="192" y="84"/>
                  <a:pt x="200" y="84"/>
                </a:cubicBezTo>
                <a:cubicBezTo>
                  <a:pt x="204" y="84"/>
                  <a:pt x="208" y="84"/>
                  <a:pt x="211" y="85"/>
                </a:cubicBezTo>
                <a:cubicBezTo>
                  <a:pt x="215" y="84"/>
                  <a:pt x="219" y="85"/>
                  <a:pt x="223" y="85"/>
                </a:cubicBezTo>
                <a:cubicBezTo>
                  <a:pt x="225" y="84"/>
                  <a:pt x="227" y="85"/>
                  <a:pt x="229" y="84"/>
                </a:cubicBezTo>
                <a:cubicBezTo>
                  <a:pt x="220" y="84"/>
                  <a:pt x="213" y="84"/>
                  <a:pt x="203" y="84"/>
                </a:cubicBezTo>
                <a:cubicBezTo>
                  <a:pt x="200" y="83"/>
                  <a:pt x="196" y="84"/>
                  <a:pt x="193" y="83"/>
                </a:cubicBezTo>
                <a:cubicBezTo>
                  <a:pt x="193" y="83"/>
                  <a:pt x="195" y="83"/>
                  <a:pt x="194" y="83"/>
                </a:cubicBezTo>
                <a:cubicBezTo>
                  <a:pt x="192" y="82"/>
                  <a:pt x="191" y="84"/>
                  <a:pt x="190" y="83"/>
                </a:cubicBezTo>
                <a:cubicBezTo>
                  <a:pt x="189" y="84"/>
                  <a:pt x="187" y="83"/>
                  <a:pt x="186" y="83"/>
                </a:cubicBezTo>
                <a:cubicBezTo>
                  <a:pt x="182" y="84"/>
                  <a:pt x="175" y="82"/>
                  <a:pt x="172" y="82"/>
                </a:cubicBezTo>
                <a:cubicBezTo>
                  <a:pt x="172" y="82"/>
                  <a:pt x="172" y="82"/>
                  <a:pt x="172" y="82"/>
                </a:cubicBezTo>
                <a:cubicBezTo>
                  <a:pt x="170" y="82"/>
                  <a:pt x="169" y="82"/>
                  <a:pt x="168" y="82"/>
                </a:cubicBezTo>
                <a:cubicBezTo>
                  <a:pt x="168" y="81"/>
                  <a:pt x="168" y="81"/>
                  <a:pt x="169" y="81"/>
                </a:cubicBezTo>
                <a:cubicBezTo>
                  <a:pt x="168" y="81"/>
                  <a:pt x="166" y="82"/>
                  <a:pt x="166" y="80"/>
                </a:cubicBezTo>
                <a:cubicBezTo>
                  <a:pt x="168" y="80"/>
                  <a:pt x="169" y="80"/>
                  <a:pt x="170" y="80"/>
                </a:cubicBezTo>
                <a:cubicBezTo>
                  <a:pt x="172" y="81"/>
                  <a:pt x="174" y="81"/>
                  <a:pt x="174" y="80"/>
                </a:cubicBezTo>
                <a:cubicBezTo>
                  <a:pt x="173" y="80"/>
                  <a:pt x="169" y="81"/>
                  <a:pt x="169" y="78"/>
                </a:cubicBezTo>
                <a:cubicBezTo>
                  <a:pt x="168" y="78"/>
                  <a:pt x="168" y="78"/>
                  <a:pt x="167" y="78"/>
                </a:cubicBezTo>
                <a:cubicBezTo>
                  <a:pt x="166" y="76"/>
                  <a:pt x="162" y="78"/>
                  <a:pt x="161" y="76"/>
                </a:cubicBezTo>
                <a:cubicBezTo>
                  <a:pt x="161" y="77"/>
                  <a:pt x="161" y="77"/>
                  <a:pt x="161" y="77"/>
                </a:cubicBezTo>
                <a:cubicBezTo>
                  <a:pt x="160" y="76"/>
                  <a:pt x="158" y="75"/>
                  <a:pt x="158" y="76"/>
                </a:cubicBezTo>
                <a:cubicBezTo>
                  <a:pt x="157" y="76"/>
                  <a:pt x="155" y="77"/>
                  <a:pt x="154" y="76"/>
                </a:cubicBezTo>
                <a:cubicBezTo>
                  <a:pt x="155" y="76"/>
                  <a:pt x="157" y="76"/>
                  <a:pt x="159" y="75"/>
                </a:cubicBezTo>
                <a:cubicBezTo>
                  <a:pt x="158" y="75"/>
                  <a:pt x="158" y="75"/>
                  <a:pt x="158" y="75"/>
                </a:cubicBezTo>
                <a:cubicBezTo>
                  <a:pt x="158" y="76"/>
                  <a:pt x="156" y="76"/>
                  <a:pt x="156" y="75"/>
                </a:cubicBezTo>
                <a:cubicBezTo>
                  <a:pt x="155" y="75"/>
                  <a:pt x="155" y="75"/>
                  <a:pt x="154" y="75"/>
                </a:cubicBezTo>
                <a:cubicBezTo>
                  <a:pt x="153" y="74"/>
                  <a:pt x="154" y="74"/>
                  <a:pt x="154" y="74"/>
                </a:cubicBezTo>
                <a:cubicBezTo>
                  <a:pt x="153" y="74"/>
                  <a:pt x="152" y="74"/>
                  <a:pt x="152" y="73"/>
                </a:cubicBezTo>
                <a:cubicBezTo>
                  <a:pt x="154" y="73"/>
                  <a:pt x="155" y="74"/>
                  <a:pt x="157" y="74"/>
                </a:cubicBezTo>
                <a:cubicBezTo>
                  <a:pt x="159" y="74"/>
                  <a:pt x="162" y="75"/>
                  <a:pt x="164" y="74"/>
                </a:cubicBezTo>
                <a:cubicBezTo>
                  <a:pt x="159" y="74"/>
                  <a:pt x="154" y="73"/>
                  <a:pt x="149" y="72"/>
                </a:cubicBezTo>
                <a:cubicBezTo>
                  <a:pt x="149" y="72"/>
                  <a:pt x="148" y="71"/>
                  <a:pt x="149" y="71"/>
                </a:cubicBezTo>
                <a:cubicBezTo>
                  <a:pt x="148" y="71"/>
                  <a:pt x="149" y="72"/>
                  <a:pt x="148" y="72"/>
                </a:cubicBezTo>
                <a:cubicBezTo>
                  <a:pt x="148" y="72"/>
                  <a:pt x="147" y="71"/>
                  <a:pt x="146" y="72"/>
                </a:cubicBezTo>
                <a:cubicBezTo>
                  <a:pt x="146" y="71"/>
                  <a:pt x="146" y="71"/>
                  <a:pt x="146" y="71"/>
                </a:cubicBezTo>
                <a:cubicBezTo>
                  <a:pt x="145" y="72"/>
                  <a:pt x="144" y="71"/>
                  <a:pt x="144" y="71"/>
                </a:cubicBezTo>
                <a:cubicBezTo>
                  <a:pt x="144" y="71"/>
                  <a:pt x="144" y="71"/>
                  <a:pt x="144" y="71"/>
                </a:cubicBezTo>
                <a:cubicBezTo>
                  <a:pt x="143" y="69"/>
                  <a:pt x="140" y="69"/>
                  <a:pt x="138" y="68"/>
                </a:cubicBezTo>
                <a:cubicBezTo>
                  <a:pt x="141" y="69"/>
                  <a:pt x="144" y="69"/>
                  <a:pt x="147" y="69"/>
                </a:cubicBezTo>
                <a:cubicBezTo>
                  <a:pt x="144" y="67"/>
                  <a:pt x="139" y="68"/>
                  <a:pt x="135" y="67"/>
                </a:cubicBezTo>
                <a:cubicBezTo>
                  <a:pt x="141" y="67"/>
                  <a:pt x="147" y="68"/>
                  <a:pt x="153" y="69"/>
                </a:cubicBezTo>
                <a:cubicBezTo>
                  <a:pt x="152" y="69"/>
                  <a:pt x="151" y="68"/>
                  <a:pt x="150" y="69"/>
                </a:cubicBezTo>
                <a:cubicBezTo>
                  <a:pt x="154" y="69"/>
                  <a:pt x="157" y="70"/>
                  <a:pt x="160" y="71"/>
                </a:cubicBezTo>
                <a:cubicBezTo>
                  <a:pt x="160" y="69"/>
                  <a:pt x="157" y="70"/>
                  <a:pt x="156" y="69"/>
                </a:cubicBezTo>
                <a:cubicBezTo>
                  <a:pt x="158" y="69"/>
                  <a:pt x="160" y="69"/>
                  <a:pt x="162" y="70"/>
                </a:cubicBezTo>
                <a:cubicBezTo>
                  <a:pt x="162" y="70"/>
                  <a:pt x="162" y="70"/>
                  <a:pt x="161" y="70"/>
                </a:cubicBezTo>
                <a:cubicBezTo>
                  <a:pt x="163" y="70"/>
                  <a:pt x="163" y="70"/>
                  <a:pt x="164" y="71"/>
                </a:cubicBezTo>
                <a:cubicBezTo>
                  <a:pt x="165" y="71"/>
                  <a:pt x="164" y="71"/>
                  <a:pt x="165" y="71"/>
                </a:cubicBezTo>
                <a:cubicBezTo>
                  <a:pt x="165" y="70"/>
                  <a:pt x="165" y="71"/>
                  <a:pt x="164" y="70"/>
                </a:cubicBezTo>
                <a:cubicBezTo>
                  <a:pt x="167" y="70"/>
                  <a:pt x="170" y="70"/>
                  <a:pt x="173" y="71"/>
                </a:cubicBezTo>
                <a:cubicBezTo>
                  <a:pt x="170" y="71"/>
                  <a:pt x="169" y="70"/>
                  <a:pt x="166" y="71"/>
                </a:cubicBezTo>
                <a:cubicBezTo>
                  <a:pt x="166" y="71"/>
                  <a:pt x="166" y="70"/>
                  <a:pt x="166" y="70"/>
                </a:cubicBezTo>
                <a:cubicBezTo>
                  <a:pt x="165" y="70"/>
                  <a:pt x="165" y="70"/>
                  <a:pt x="165" y="70"/>
                </a:cubicBezTo>
                <a:cubicBezTo>
                  <a:pt x="165" y="72"/>
                  <a:pt x="167" y="71"/>
                  <a:pt x="167" y="71"/>
                </a:cubicBezTo>
                <a:cubicBezTo>
                  <a:pt x="169" y="71"/>
                  <a:pt x="170" y="72"/>
                  <a:pt x="171" y="72"/>
                </a:cubicBezTo>
                <a:cubicBezTo>
                  <a:pt x="165" y="72"/>
                  <a:pt x="158" y="70"/>
                  <a:pt x="151" y="70"/>
                </a:cubicBezTo>
                <a:cubicBezTo>
                  <a:pt x="152" y="71"/>
                  <a:pt x="151" y="71"/>
                  <a:pt x="151" y="71"/>
                </a:cubicBezTo>
                <a:cubicBezTo>
                  <a:pt x="152" y="72"/>
                  <a:pt x="154" y="72"/>
                  <a:pt x="154" y="72"/>
                </a:cubicBezTo>
                <a:cubicBezTo>
                  <a:pt x="154" y="71"/>
                  <a:pt x="153" y="72"/>
                  <a:pt x="152" y="71"/>
                </a:cubicBezTo>
                <a:cubicBezTo>
                  <a:pt x="156" y="71"/>
                  <a:pt x="159" y="73"/>
                  <a:pt x="162" y="73"/>
                </a:cubicBezTo>
                <a:cubicBezTo>
                  <a:pt x="162" y="72"/>
                  <a:pt x="163" y="72"/>
                  <a:pt x="163" y="73"/>
                </a:cubicBezTo>
                <a:cubicBezTo>
                  <a:pt x="163" y="73"/>
                  <a:pt x="163" y="73"/>
                  <a:pt x="163" y="73"/>
                </a:cubicBezTo>
                <a:cubicBezTo>
                  <a:pt x="165" y="73"/>
                  <a:pt x="169" y="73"/>
                  <a:pt x="171" y="73"/>
                </a:cubicBezTo>
                <a:cubicBezTo>
                  <a:pt x="171" y="74"/>
                  <a:pt x="170" y="73"/>
                  <a:pt x="170" y="74"/>
                </a:cubicBezTo>
                <a:cubicBezTo>
                  <a:pt x="171" y="74"/>
                  <a:pt x="172" y="73"/>
                  <a:pt x="173" y="74"/>
                </a:cubicBezTo>
                <a:cubicBezTo>
                  <a:pt x="172" y="74"/>
                  <a:pt x="171" y="74"/>
                  <a:pt x="169" y="74"/>
                </a:cubicBezTo>
                <a:cubicBezTo>
                  <a:pt x="170" y="76"/>
                  <a:pt x="172" y="74"/>
                  <a:pt x="174" y="75"/>
                </a:cubicBezTo>
                <a:cubicBezTo>
                  <a:pt x="174" y="75"/>
                  <a:pt x="173" y="74"/>
                  <a:pt x="174" y="74"/>
                </a:cubicBezTo>
                <a:cubicBezTo>
                  <a:pt x="175" y="76"/>
                  <a:pt x="177" y="74"/>
                  <a:pt x="179" y="75"/>
                </a:cubicBezTo>
                <a:cubicBezTo>
                  <a:pt x="178" y="75"/>
                  <a:pt x="177" y="75"/>
                  <a:pt x="177" y="75"/>
                </a:cubicBezTo>
                <a:cubicBezTo>
                  <a:pt x="177" y="76"/>
                  <a:pt x="173" y="75"/>
                  <a:pt x="171" y="75"/>
                </a:cubicBezTo>
                <a:cubicBezTo>
                  <a:pt x="172" y="76"/>
                  <a:pt x="174" y="76"/>
                  <a:pt x="175" y="76"/>
                </a:cubicBezTo>
                <a:cubicBezTo>
                  <a:pt x="177" y="76"/>
                  <a:pt x="178" y="75"/>
                  <a:pt x="181" y="76"/>
                </a:cubicBezTo>
                <a:cubicBezTo>
                  <a:pt x="181" y="76"/>
                  <a:pt x="182" y="76"/>
                  <a:pt x="183" y="76"/>
                </a:cubicBezTo>
                <a:cubicBezTo>
                  <a:pt x="184" y="75"/>
                  <a:pt x="183" y="76"/>
                  <a:pt x="183" y="75"/>
                </a:cubicBezTo>
                <a:cubicBezTo>
                  <a:pt x="187" y="76"/>
                  <a:pt x="192" y="76"/>
                  <a:pt x="195" y="77"/>
                </a:cubicBezTo>
                <a:cubicBezTo>
                  <a:pt x="192" y="76"/>
                  <a:pt x="191" y="77"/>
                  <a:pt x="188" y="77"/>
                </a:cubicBezTo>
                <a:cubicBezTo>
                  <a:pt x="188" y="77"/>
                  <a:pt x="189" y="76"/>
                  <a:pt x="189" y="77"/>
                </a:cubicBezTo>
                <a:cubicBezTo>
                  <a:pt x="190" y="78"/>
                  <a:pt x="189" y="77"/>
                  <a:pt x="189" y="78"/>
                </a:cubicBezTo>
                <a:cubicBezTo>
                  <a:pt x="191" y="78"/>
                  <a:pt x="192" y="78"/>
                  <a:pt x="193" y="78"/>
                </a:cubicBezTo>
                <a:cubicBezTo>
                  <a:pt x="194" y="79"/>
                  <a:pt x="196" y="79"/>
                  <a:pt x="197" y="78"/>
                </a:cubicBezTo>
                <a:cubicBezTo>
                  <a:pt x="197" y="78"/>
                  <a:pt x="196" y="78"/>
                  <a:pt x="196" y="78"/>
                </a:cubicBezTo>
                <a:cubicBezTo>
                  <a:pt x="198" y="78"/>
                  <a:pt x="200" y="79"/>
                  <a:pt x="201" y="77"/>
                </a:cubicBezTo>
                <a:cubicBezTo>
                  <a:pt x="200" y="77"/>
                  <a:pt x="198" y="77"/>
                  <a:pt x="196" y="77"/>
                </a:cubicBezTo>
                <a:cubicBezTo>
                  <a:pt x="197" y="77"/>
                  <a:pt x="202" y="76"/>
                  <a:pt x="202" y="78"/>
                </a:cubicBezTo>
                <a:cubicBezTo>
                  <a:pt x="202" y="78"/>
                  <a:pt x="203" y="78"/>
                  <a:pt x="203" y="78"/>
                </a:cubicBezTo>
                <a:cubicBezTo>
                  <a:pt x="204" y="78"/>
                  <a:pt x="205" y="79"/>
                  <a:pt x="206" y="77"/>
                </a:cubicBezTo>
                <a:cubicBezTo>
                  <a:pt x="205" y="77"/>
                  <a:pt x="204" y="77"/>
                  <a:pt x="204" y="77"/>
                </a:cubicBezTo>
                <a:cubicBezTo>
                  <a:pt x="204" y="77"/>
                  <a:pt x="207" y="77"/>
                  <a:pt x="207" y="77"/>
                </a:cubicBezTo>
                <a:cubicBezTo>
                  <a:pt x="207" y="78"/>
                  <a:pt x="206" y="77"/>
                  <a:pt x="206" y="77"/>
                </a:cubicBezTo>
                <a:cubicBezTo>
                  <a:pt x="206" y="79"/>
                  <a:pt x="208" y="78"/>
                  <a:pt x="209" y="78"/>
                </a:cubicBezTo>
                <a:cubicBezTo>
                  <a:pt x="212" y="78"/>
                  <a:pt x="215" y="79"/>
                  <a:pt x="219" y="79"/>
                </a:cubicBezTo>
                <a:cubicBezTo>
                  <a:pt x="219" y="79"/>
                  <a:pt x="218" y="79"/>
                  <a:pt x="217" y="79"/>
                </a:cubicBezTo>
                <a:cubicBezTo>
                  <a:pt x="222" y="79"/>
                  <a:pt x="226" y="79"/>
                  <a:pt x="230" y="79"/>
                </a:cubicBezTo>
                <a:cubicBezTo>
                  <a:pt x="233" y="78"/>
                  <a:pt x="237" y="78"/>
                  <a:pt x="240" y="78"/>
                </a:cubicBezTo>
                <a:cubicBezTo>
                  <a:pt x="241" y="78"/>
                  <a:pt x="241" y="78"/>
                  <a:pt x="241" y="78"/>
                </a:cubicBezTo>
                <a:cubicBezTo>
                  <a:pt x="241" y="78"/>
                  <a:pt x="241" y="78"/>
                  <a:pt x="241" y="78"/>
                </a:cubicBezTo>
                <a:cubicBezTo>
                  <a:pt x="243" y="78"/>
                  <a:pt x="243" y="78"/>
                  <a:pt x="245" y="77"/>
                </a:cubicBezTo>
                <a:cubicBezTo>
                  <a:pt x="245" y="78"/>
                  <a:pt x="246" y="78"/>
                  <a:pt x="246" y="78"/>
                </a:cubicBezTo>
                <a:cubicBezTo>
                  <a:pt x="248" y="78"/>
                  <a:pt x="249" y="77"/>
                  <a:pt x="250" y="77"/>
                </a:cubicBezTo>
                <a:cubicBezTo>
                  <a:pt x="249" y="77"/>
                  <a:pt x="250" y="77"/>
                  <a:pt x="250" y="77"/>
                </a:cubicBezTo>
                <a:cubicBezTo>
                  <a:pt x="249" y="77"/>
                  <a:pt x="248" y="77"/>
                  <a:pt x="249" y="78"/>
                </a:cubicBezTo>
                <a:cubicBezTo>
                  <a:pt x="250" y="78"/>
                  <a:pt x="252" y="78"/>
                  <a:pt x="252" y="77"/>
                </a:cubicBezTo>
                <a:cubicBezTo>
                  <a:pt x="252" y="77"/>
                  <a:pt x="251" y="77"/>
                  <a:pt x="251" y="77"/>
                </a:cubicBezTo>
                <a:cubicBezTo>
                  <a:pt x="260" y="77"/>
                  <a:pt x="269" y="75"/>
                  <a:pt x="279" y="75"/>
                </a:cubicBezTo>
                <a:cubicBezTo>
                  <a:pt x="276" y="76"/>
                  <a:pt x="275" y="76"/>
                  <a:pt x="272" y="76"/>
                </a:cubicBezTo>
                <a:cubicBezTo>
                  <a:pt x="272" y="77"/>
                  <a:pt x="277" y="75"/>
                  <a:pt x="279" y="76"/>
                </a:cubicBezTo>
                <a:cubicBezTo>
                  <a:pt x="279" y="76"/>
                  <a:pt x="278" y="76"/>
                  <a:pt x="278" y="77"/>
                </a:cubicBezTo>
                <a:cubicBezTo>
                  <a:pt x="280" y="77"/>
                  <a:pt x="280" y="77"/>
                  <a:pt x="280" y="77"/>
                </a:cubicBezTo>
                <a:cubicBezTo>
                  <a:pt x="281" y="76"/>
                  <a:pt x="280" y="76"/>
                  <a:pt x="280" y="76"/>
                </a:cubicBezTo>
                <a:cubicBezTo>
                  <a:pt x="281" y="76"/>
                  <a:pt x="282" y="76"/>
                  <a:pt x="281" y="76"/>
                </a:cubicBezTo>
                <a:cubicBezTo>
                  <a:pt x="281" y="76"/>
                  <a:pt x="282" y="76"/>
                  <a:pt x="281" y="76"/>
                </a:cubicBezTo>
                <a:cubicBezTo>
                  <a:pt x="282" y="75"/>
                  <a:pt x="284" y="76"/>
                  <a:pt x="284" y="75"/>
                </a:cubicBezTo>
                <a:cubicBezTo>
                  <a:pt x="283" y="75"/>
                  <a:pt x="283" y="75"/>
                  <a:pt x="282" y="75"/>
                </a:cubicBezTo>
                <a:cubicBezTo>
                  <a:pt x="283" y="74"/>
                  <a:pt x="284" y="75"/>
                  <a:pt x="284" y="74"/>
                </a:cubicBezTo>
                <a:cubicBezTo>
                  <a:pt x="283" y="74"/>
                  <a:pt x="283" y="74"/>
                  <a:pt x="282" y="74"/>
                </a:cubicBezTo>
                <a:cubicBezTo>
                  <a:pt x="279" y="75"/>
                  <a:pt x="275" y="74"/>
                  <a:pt x="271" y="75"/>
                </a:cubicBezTo>
                <a:cubicBezTo>
                  <a:pt x="272" y="74"/>
                  <a:pt x="270" y="75"/>
                  <a:pt x="270" y="74"/>
                </a:cubicBezTo>
                <a:cubicBezTo>
                  <a:pt x="271" y="74"/>
                  <a:pt x="271" y="73"/>
                  <a:pt x="272" y="74"/>
                </a:cubicBezTo>
                <a:cubicBezTo>
                  <a:pt x="273" y="73"/>
                  <a:pt x="272" y="73"/>
                  <a:pt x="272" y="73"/>
                </a:cubicBezTo>
                <a:cubicBezTo>
                  <a:pt x="275" y="72"/>
                  <a:pt x="277" y="72"/>
                  <a:pt x="279" y="72"/>
                </a:cubicBezTo>
                <a:cubicBezTo>
                  <a:pt x="280" y="73"/>
                  <a:pt x="281" y="72"/>
                  <a:pt x="282" y="72"/>
                </a:cubicBezTo>
                <a:cubicBezTo>
                  <a:pt x="282" y="71"/>
                  <a:pt x="281" y="72"/>
                  <a:pt x="282" y="71"/>
                </a:cubicBezTo>
                <a:cubicBezTo>
                  <a:pt x="283" y="71"/>
                  <a:pt x="283" y="71"/>
                  <a:pt x="284" y="71"/>
                </a:cubicBezTo>
                <a:cubicBezTo>
                  <a:pt x="283" y="71"/>
                  <a:pt x="283" y="70"/>
                  <a:pt x="284" y="70"/>
                </a:cubicBezTo>
                <a:cubicBezTo>
                  <a:pt x="277" y="70"/>
                  <a:pt x="271" y="72"/>
                  <a:pt x="266" y="71"/>
                </a:cubicBezTo>
                <a:cubicBezTo>
                  <a:pt x="268" y="70"/>
                  <a:pt x="272" y="71"/>
                  <a:pt x="275" y="71"/>
                </a:cubicBezTo>
                <a:cubicBezTo>
                  <a:pt x="280" y="70"/>
                  <a:pt x="286" y="69"/>
                  <a:pt x="290" y="69"/>
                </a:cubicBezTo>
                <a:cubicBezTo>
                  <a:pt x="292" y="69"/>
                  <a:pt x="295" y="68"/>
                  <a:pt x="295" y="69"/>
                </a:cubicBezTo>
                <a:cubicBezTo>
                  <a:pt x="295" y="69"/>
                  <a:pt x="295" y="69"/>
                  <a:pt x="296" y="69"/>
                </a:cubicBezTo>
                <a:cubicBezTo>
                  <a:pt x="299" y="69"/>
                  <a:pt x="303" y="67"/>
                  <a:pt x="307" y="67"/>
                </a:cubicBezTo>
                <a:cubicBezTo>
                  <a:pt x="306" y="68"/>
                  <a:pt x="305" y="68"/>
                  <a:pt x="304" y="68"/>
                </a:cubicBezTo>
                <a:cubicBezTo>
                  <a:pt x="305" y="68"/>
                  <a:pt x="305" y="68"/>
                  <a:pt x="305" y="69"/>
                </a:cubicBezTo>
                <a:cubicBezTo>
                  <a:pt x="305" y="69"/>
                  <a:pt x="306" y="69"/>
                  <a:pt x="305" y="69"/>
                </a:cubicBezTo>
                <a:cubicBezTo>
                  <a:pt x="305" y="70"/>
                  <a:pt x="306" y="69"/>
                  <a:pt x="306" y="70"/>
                </a:cubicBezTo>
                <a:cubicBezTo>
                  <a:pt x="304" y="70"/>
                  <a:pt x="302" y="70"/>
                  <a:pt x="300" y="71"/>
                </a:cubicBezTo>
                <a:cubicBezTo>
                  <a:pt x="302" y="72"/>
                  <a:pt x="307" y="70"/>
                  <a:pt x="310" y="70"/>
                </a:cubicBezTo>
                <a:cubicBezTo>
                  <a:pt x="303" y="72"/>
                  <a:pt x="295" y="72"/>
                  <a:pt x="289" y="74"/>
                </a:cubicBezTo>
                <a:cubicBezTo>
                  <a:pt x="292" y="74"/>
                  <a:pt x="296" y="73"/>
                  <a:pt x="299" y="73"/>
                </a:cubicBezTo>
                <a:cubicBezTo>
                  <a:pt x="299" y="74"/>
                  <a:pt x="300" y="73"/>
                  <a:pt x="300" y="74"/>
                </a:cubicBezTo>
                <a:cubicBezTo>
                  <a:pt x="302" y="73"/>
                  <a:pt x="305" y="72"/>
                  <a:pt x="308" y="73"/>
                </a:cubicBezTo>
                <a:cubicBezTo>
                  <a:pt x="308" y="73"/>
                  <a:pt x="307" y="73"/>
                  <a:pt x="307" y="73"/>
                </a:cubicBezTo>
                <a:cubicBezTo>
                  <a:pt x="308" y="73"/>
                  <a:pt x="311" y="73"/>
                  <a:pt x="312" y="72"/>
                </a:cubicBezTo>
                <a:cubicBezTo>
                  <a:pt x="311" y="72"/>
                  <a:pt x="309" y="73"/>
                  <a:pt x="308" y="72"/>
                </a:cubicBezTo>
                <a:cubicBezTo>
                  <a:pt x="310" y="72"/>
                  <a:pt x="312" y="72"/>
                  <a:pt x="313" y="71"/>
                </a:cubicBezTo>
                <a:cubicBezTo>
                  <a:pt x="313" y="72"/>
                  <a:pt x="315" y="71"/>
                  <a:pt x="316" y="71"/>
                </a:cubicBezTo>
                <a:cubicBezTo>
                  <a:pt x="316" y="70"/>
                  <a:pt x="315" y="70"/>
                  <a:pt x="315" y="70"/>
                </a:cubicBezTo>
                <a:cubicBezTo>
                  <a:pt x="316" y="70"/>
                  <a:pt x="318" y="70"/>
                  <a:pt x="319" y="69"/>
                </a:cubicBezTo>
                <a:cubicBezTo>
                  <a:pt x="317" y="69"/>
                  <a:pt x="316" y="70"/>
                  <a:pt x="315" y="69"/>
                </a:cubicBezTo>
                <a:cubicBezTo>
                  <a:pt x="317" y="69"/>
                  <a:pt x="318" y="68"/>
                  <a:pt x="320" y="69"/>
                </a:cubicBezTo>
                <a:cubicBezTo>
                  <a:pt x="320" y="68"/>
                  <a:pt x="320" y="68"/>
                  <a:pt x="321" y="68"/>
                </a:cubicBezTo>
                <a:cubicBezTo>
                  <a:pt x="321" y="67"/>
                  <a:pt x="320" y="68"/>
                  <a:pt x="320" y="67"/>
                </a:cubicBezTo>
                <a:cubicBezTo>
                  <a:pt x="321" y="67"/>
                  <a:pt x="322" y="67"/>
                  <a:pt x="322" y="67"/>
                </a:cubicBezTo>
                <a:cubicBezTo>
                  <a:pt x="322" y="68"/>
                  <a:pt x="321" y="67"/>
                  <a:pt x="321" y="67"/>
                </a:cubicBezTo>
                <a:cubicBezTo>
                  <a:pt x="322" y="67"/>
                  <a:pt x="322" y="68"/>
                  <a:pt x="322" y="68"/>
                </a:cubicBezTo>
                <a:cubicBezTo>
                  <a:pt x="322" y="68"/>
                  <a:pt x="322" y="67"/>
                  <a:pt x="322" y="67"/>
                </a:cubicBezTo>
                <a:cubicBezTo>
                  <a:pt x="325" y="68"/>
                  <a:pt x="329" y="66"/>
                  <a:pt x="331" y="66"/>
                </a:cubicBezTo>
                <a:cubicBezTo>
                  <a:pt x="330" y="67"/>
                  <a:pt x="330" y="66"/>
                  <a:pt x="330" y="67"/>
                </a:cubicBezTo>
                <a:cubicBezTo>
                  <a:pt x="332" y="67"/>
                  <a:pt x="332" y="66"/>
                  <a:pt x="334" y="66"/>
                </a:cubicBezTo>
                <a:cubicBezTo>
                  <a:pt x="333" y="65"/>
                  <a:pt x="332" y="66"/>
                  <a:pt x="331" y="65"/>
                </a:cubicBezTo>
                <a:cubicBezTo>
                  <a:pt x="333" y="65"/>
                  <a:pt x="334" y="64"/>
                  <a:pt x="336" y="63"/>
                </a:cubicBezTo>
                <a:cubicBezTo>
                  <a:pt x="335" y="63"/>
                  <a:pt x="334" y="63"/>
                  <a:pt x="334" y="63"/>
                </a:cubicBezTo>
                <a:cubicBezTo>
                  <a:pt x="334" y="63"/>
                  <a:pt x="335" y="63"/>
                  <a:pt x="336" y="62"/>
                </a:cubicBezTo>
                <a:cubicBezTo>
                  <a:pt x="336" y="63"/>
                  <a:pt x="337" y="63"/>
                  <a:pt x="336" y="63"/>
                </a:cubicBezTo>
                <a:cubicBezTo>
                  <a:pt x="337" y="63"/>
                  <a:pt x="337" y="63"/>
                  <a:pt x="337" y="64"/>
                </a:cubicBezTo>
                <a:cubicBezTo>
                  <a:pt x="340" y="63"/>
                  <a:pt x="343" y="62"/>
                  <a:pt x="347" y="62"/>
                </a:cubicBezTo>
                <a:cubicBezTo>
                  <a:pt x="347" y="63"/>
                  <a:pt x="346" y="62"/>
                  <a:pt x="346" y="63"/>
                </a:cubicBezTo>
                <a:cubicBezTo>
                  <a:pt x="347" y="63"/>
                  <a:pt x="347" y="62"/>
                  <a:pt x="347" y="62"/>
                </a:cubicBezTo>
                <a:cubicBezTo>
                  <a:pt x="350" y="61"/>
                  <a:pt x="352" y="61"/>
                  <a:pt x="354" y="60"/>
                </a:cubicBezTo>
                <a:cubicBezTo>
                  <a:pt x="354" y="60"/>
                  <a:pt x="355" y="60"/>
                  <a:pt x="355" y="61"/>
                </a:cubicBezTo>
                <a:cubicBezTo>
                  <a:pt x="354" y="61"/>
                  <a:pt x="352" y="61"/>
                  <a:pt x="352" y="61"/>
                </a:cubicBezTo>
                <a:cubicBezTo>
                  <a:pt x="353" y="61"/>
                  <a:pt x="355" y="61"/>
                  <a:pt x="356" y="61"/>
                </a:cubicBezTo>
                <a:cubicBezTo>
                  <a:pt x="351" y="64"/>
                  <a:pt x="345" y="63"/>
                  <a:pt x="340" y="65"/>
                </a:cubicBezTo>
                <a:cubicBezTo>
                  <a:pt x="343" y="65"/>
                  <a:pt x="346" y="64"/>
                  <a:pt x="349" y="64"/>
                </a:cubicBezTo>
                <a:cubicBezTo>
                  <a:pt x="352" y="63"/>
                  <a:pt x="354" y="64"/>
                  <a:pt x="355" y="63"/>
                </a:cubicBezTo>
                <a:cubicBezTo>
                  <a:pt x="358" y="62"/>
                  <a:pt x="360" y="61"/>
                  <a:pt x="361" y="60"/>
                </a:cubicBezTo>
                <a:cubicBezTo>
                  <a:pt x="359" y="60"/>
                  <a:pt x="358" y="61"/>
                  <a:pt x="356" y="61"/>
                </a:cubicBezTo>
                <a:cubicBezTo>
                  <a:pt x="357" y="61"/>
                  <a:pt x="357" y="60"/>
                  <a:pt x="357" y="60"/>
                </a:cubicBezTo>
                <a:cubicBezTo>
                  <a:pt x="357" y="60"/>
                  <a:pt x="357" y="60"/>
                  <a:pt x="358" y="60"/>
                </a:cubicBezTo>
                <a:cubicBezTo>
                  <a:pt x="358" y="60"/>
                  <a:pt x="358" y="60"/>
                  <a:pt x="358" y="60"/>
                </a:cubicBezTo>
                <a:cubicBezTo>
                  <a:pt x="359" y="60"/>
                  <a:pt x="359" y="60"/>
                  <a:pt x="361" y="60"/>
                </a:cubicBezTo>
                <a:cubicBezTo>
                  <a:pt x="361" y="59"/>
                  <a:pt x="361" y="59"/>
                  <a:pt x="361" y="59"/>
                </a:cubicBezTo>
                <a:cubicBezTo>
                  <a:pt x="361" y="59"/>
                  <a:pt x="362" y="59"/>
                  <a:pt x="362" y="58"/>
                </a:cubicBezTo>
                <a:cubicBezTo>
                  <a:pt x="360" y="59"/>
                  <a:pt x="357" y="60"/>
                  <a:pt x="355" y="60"/>
                </a:cubicBezTo>
                <a:cubicBezTo>
                  <a:pt x="355" y="59"/>
                  <a:pt x="356" y="60"/>
                  <a:pt x="356" y="59"/>
                </a:cubicBezTo>
                <a:cubicBezTo>
                  <a:pt x="356" y="59"/>
                  <a:pt x="356" y="59"/>
                  <a:pt x="356" y="59"/>
                </a:cubicBezTo>
                <a:cubicBezTo>
                  <a:pt x="358" y="58"/>
                  <a:pt x="360" y="57"/>
                  <a:pt x="363" y="57"/>
                </a:cubicBezTo>
                <a:cubicBezTo>
                  <a:pt x="365" y="55"/>
                  <a:pt x="369" y="55"/>
                  <a:pt x="370" y="54"/>
                </a:cubicBezTo>
                <a:cubicBezTo>
                  <a:pt x="365" y="55"/>
                  <a:pt x="358" y="58"/>
                  <a:pt x="352" y="58"/>
                </a:cubicBezTo>
                <a:cubicBezTo>
                  <a:pt x="355" y="56"/>
                  <a:pt x="359" y="56"/>
                  <a:pt x="362" y="55"/>
                </a:cubicBezTo>
                <a:cubicBezTo>
                  <a:pt x="361" y="55"/>
                  <a:pt x="362" y="54"/>
                  <a:pt x="362" y="54"/>
                </a:cubicBezTo>
                <a:cubicBezTo>
                  <a:pt x="361" y="55"/>
                  <a:pt x="361" y="55"/>
                  <a:pt x="361" y="55"/>
                </a:cubicBezTo>
                <a:cubicBezTo>
                  <a:pt x="357" y="54"/>
                  <a:pt x="354" y="58"/>
                  <a:pt x="349" y="58"/>
                </a:cubicBezTo>
                <a:cubicBezTo>
                  <a:pt x="349" y="58"/>
                  <a:pt x="349" y="58"/>
                  <a:pt x="349" y="57"/>
                </a:cubicBezTo>
                <a:cubicBezTo>
                  <a:pt x="348" y="58"/>
                  <a:pt x="348" y="58"/>
                  <a:pt x="347" y="58"/>
                </a:cubicBezTo>
                <a:cubicBezTo>
                  <a:pt x="347" y="58"/>
                  <a:pt x="347" y="57"/>
                  <a:pt x="347" y="57"/>
                </a:cubicBezTo>
                <a:cubicBezTo>
                  <a:pt x="339" y="59"/>
                  <a:pt x="331" y="59"/>
                  <a:pt x="324" y="61"/>
                </a:cubicBezTo>
                <a:cubicBezTo>
                  <a:pt x="324" y="61"/>
                  <a:pt x="324" y="61"/>
                  <a:pt x="324" y="62"/>
                </a:cubicBezTo>
                <a:cubicBezTo>
                  <a:pt x="324" y="62"/>
                  <a:pt x="324" y="62"/>
                  <a:pt x="323" y="62"/>
                </a:cubicBezTo>
                <a:cubicBezTo>
                  <a:pt x="323" y="62"/>
                  <a:pt x="324" y="61"/>
                  <a:pt x="324" y="61"/>
                </a:cubicBezTo>
                <a:cubicBezTo>
                  <a:pt x="322" y="61"/>
                  <a:pt x="322" y="61"/>
                  <a:pt x="321" y="61"/>
                </a:cubicBezTo>
                <a:cubicBezTo>
                  <a:pt x="321" y="62"/>
                  <a:pt x="321" y="62"/>
                  <a:pt x="321" y="63"/>
                </a:cubicBezTo>
                <a:cubicBezTo>
                  <a:pt x="320" y="62"/>
                  <a:pt x="320" y="62"/>
                  <a:pt x="318" y="62"/>
                </a:cubicBezTo>
                <a:cubicBezTo>
                  <a:pt x="319" y="62"/>
                  <a:pt x="320" y="62"/>
                  <a:pt x="321" y="62"/>
                </a:cubicBezTo>
                <a:cubicBezTo>
                  <a:pt x="321" y="61"/>
                  <a:pt x="319" y="62"/>
                  <a:pt x="319" y="61"/>
                </a:cubicBezTo>
                <a:cubicBezTo>
                  <a:pt x="321" y="61"/>
                  <a:pt x="324" y="60"/>
                  <a:pt x="326" y="60"/>
                </a:cubicBezTo>
                <a:cubicBezTo>
                  <a:pt x="326" y="60"/>
                  <a:pt x="326" y="60"/>
                  <a:pt x="326" y="60"/>
                </a:cubicBezTo>
                <a:cubicBezTo>
                  <a:pt x="327" y="60"/>
                  <a:pt x="328" y="59"/>
                  <a:pt x="330" y="59"/>
                </a:cubicBezTo>
                <a:cubicBezTo>
                  <a:pt x="331" y="58"/>
                  <a:pt x="333" y="59"/>
                  <a:pt x="334" y="58"/>
                </a:cubicBezTo>
                <a:cubicBezTo>
                  <a:pt x="333" y="58"/>
                  <a:pt x="333" y="58"/>
                  <a:pt x="333" y="58"/>
                </a:cubicBezTo>
                <a:cubicBezTo>
                  <a:pt x="333" y="57"/>
                  <a:pt x="334" y="57"/>
                  <a:pt x="335" y="57"/>
                </a:cubicBezTo>
                <a:cubicBezTo>
                  <a:pt x="335" y="58"/>
                  <a:pt x="334" y="57"/>
                  <a:pt x="334" y="58"/>
                </a:cubicBezTo>
                <a:cubicBezTo>
                  <a:pt x="334" y="58"/>
                  <a:pt x="334" y="58"/>
                  <a:pt x="335" y="58"/>
                </a:cubicBezTo>
                <a:cubicBezTo>
                  <a:pt x="335" y="58"/>
                  <a:pt x="335" y="57"/>
                  <a:pt x="335" y="57"/>
                </a:cubicBezTo>
                <a:cubicBezTo>
                  <a:pt x="336" y="57"/>
                  <a:pt x="336" y="57"/>
                  <a:pt x="337" y="57"/>
                </a:cubicBezTo>
                <a:cubicBezTo>
                  <a:pt x="337" y="57"/>
                  <a:pt x="337" y="57"/>
                  <a:pt x="337" y="58"/>
                </a:cubicBezTo>
                <a:cubicBezTo>
                  <a:pt x="337" y="57"/>
                  <a:pt x="337" y="57"/>
                  <a:pt x="337" y="57"/>
                </a:cubicBezTo>
                <a:cubicBezTo>
                  <a:pt x="338" y="57"/>
                  <a:pt x="341" y="56"/>
                  <a:pt x="341" y="57"/>
                </a:cubicBezTo>
                <a:cubicBezTo>
                  <a:pt x="341" y="57"/>
                  <a:pt x="342" y="57"/>
                  <a:pt x="343" y="56"/>
                </a:cubicBezTo>
                <a:cubicBezTo>
                  <a:pt x="342" y="56"/>
                  <a:pt x="341" y="57"/>
                  <a:pt x="341" y="56"/>
                </a:cubicBezTo>
                <a:cubicBezTo>
                  <a:pt x="343" y="56"/>
                  <a:pt x="345" y="55"/>
                  <a:pt x="347" y="55"/>
                </a:cubicBezTo>
                <a:cubicBezTo>
                  <a:pt x="346" y="56"/>
                  <a:pt x="345" y="55"/>
                  <a:pt x="344" y="56"/>
                </a:cubicBezTo>
                <a:cubicBezTo>
                  <a:pt x="346" y="56"/>
                  <a:pt x="347" y="56"/>
                  <a:pt x="349" y="55"/>
                </a:cubicBezTo>
                <a:cubicBezTo>
                  <a:pt x="348" y="55"/>
                  <a:pt x="348" y="56"/>
                  <a:pt x="347" y="55"/>
                </a:cubicBezTo>
                <a:cubicBezTo>
                  <a:pt x="348" y="54"/>
                  <a:pt x="352" y="53"/>
                  <a:pt x="353" y="53"/>
                </a:cubicBezTo>
                <a:cubicBezTo>
                  <a:pt x="351" y="54"/>
                  <a:pt x="349" y="54"/>
                  <a:pt x="348" y="55"/>
                </a:cubicBezTo>
                <a:cubicBezTo>
                  <a:pt x="349" y="55"/>
                  <a:pt x="349" y="54"/>
                  <a:pt x="350" y="55"/>
                </a:cubicBezTo>
                <a:cubicBezTo>
                  <a:pt x="349" y="55"/>
                  <a:pt x="349" y="55"/>
                  <a:pt x="349" y="55"/>
                </a:cubicBezTo>
                <a:cubicBezTo>
                  <a:pt x="351" y="56"/>
                  <a:pt x="353" y="55"/>
                  <a:pt x="355" y="54"/>
                </a:cubicBezTo>
                <a:cubicBezTo>
                  <a:pt x="355" y="53"/>
                  <a:pt x="355" y="54"/>
                  <a:pt x="354" y="53"/>
                </a:cubicBezTo>
                <a:cubicBezTo>
                  <a:pt x="355" y="53"/>
                  <a:pt x="355" y="53"/>
                  <a:pt x="355" y="54"/>
                </a:cubicBezTo>
                <a:cubicBezTo>
                  <a:pt x="358" y="54"/>
                  <a:pt x="359" y="53"/>
                  <a:pt x="361" y="52"/>
                </a:cubicBezTo>
                <a:cubicBezTo>
                  <a:pt x="361" y="52"/>
                  <a:pt x="362" y="53"/>
                  <a:pt x="362" y="53"/>
                </a:cubicBezTo>
                <a:cubicBezTo>
                  <a:pt x="363" y="52"/>
                  <a:pt x="361" y="52"/>
                  <a:pt x="362" y="52"/>
                </a:cubicBezTo>
                <a:cubicBezTo>
                  <a:pt x="363" y="52"/>
                  <a:pt x="362" y="53"/>
                  <a:pt x="363" y="52"/>
                </a:cubicBezTo>
                <a:cubicBezTo>
                  <a:pt x="363" y="52"/>
                  <a:pt x="362" y="52"/>
                  <a:pt x="363" y="52"/>
                </a:cubicBezTo>
                <a:cubicBezTo>
                  <a:pt x="364" y="52"/>
                  <a:pt x="364" y="51"/>
                  <a:pt x="365" y="52"/>
                </a:cubicBezTo>
                <a:cubicBezTo>
                  <a:pt x="365" y="50"/>
                  <a:pt x="367" y="51"/>
                  <a:pt x="368" y="50"/>
                </a:cubicBezTo>
                <a:cubicBezTo>
                  <a:pt x="365" y="50"/>
                  <a:pt x="363" y="51"/>
                  <a:pt x="360" y="52"/>
                </a:cubicBezTo>
                <a:cubicBezTo>
                  <a:pt x="360" y="51"/>
                  <a:pt x="361" y="51"/>
                  <a:pt x="360" y="51"/>
                </a:cubicBezTo>
                <a:cubicBezTo>
                  <a:pt x="359" y="51"/>
                  <a:pt x="356" y="51"/>
                  <a:pt x="354" y="53"/>
                </a:cubicBezTo>
                <a:cubicBezTo>
                  <a:pt x="354" y="53"/>
                  <a:pt x="355" y="53"/>
                  <a:pt x="355" y="52"/>
                </a:cubicBezTo>
                <a:cubicBezTo>
                  <a:pt x="345" y="53"/>
                  <a:pt x="336" y="56"/>
                  <a:pt x="327" y="57"/>
                </a:cubicBezTo>
                <a:cubicBezTo>
                  <a:pt x="326" y="57"/>
                  <a:pt x="326" y="57"/>
                  <a:pt x="326" y="57"/>
                </a:cubicBezTo>
                <a:cubicBezTo>
                  <a:pt x="323" y="57"/>
                  <a:pt x="319" y="58"/>
                  <a:pt x="315" y="59"/>
                </a:cubicBezTo>
                <a:cubicBezTo>
                  <a:pt x="314" y="60"/>
                  <a:pt x="308" y="59"/>
                  <a:pt x="307" y="61"/>
                </a:cubicBezTo>
                <a:cubicBezTo>
                  <a:pt x="310" y="61"/>
                  <a:pt x="313" y="60"/>
                  <a:pt x="317" y="60"/>
                </a:cubicBezTo>
                <a:cubicBezTo>
                  <a:pt x="317" y="61"/>
                  <a:pt x="318" y="61"/>
                  <a:pt x="318" y="61"/>
                </a:cubicBezTo>
                <a:cubicBezTo>
                  <a:pt x="317" y="61"/>
                  <a:pt x="315" y="62"/>
                  <a:pt x="315" y="61"/>
                </a:cubicBezTo>
                <a:cubicBezTo>
                  <a:pt x="315" y="61"/>
                  <a:pt x="315" y="62"/>
                  <a:pt x="316" y="61"/>
                </a:cubicBezTo>
                <a:cubicBezTo>
                  <a:pt x="316" y="61"/>
                  <a:pt x="315" y="61"/>
                  <a:pt x="315" y="61"/>
                </a:cubicBezTo>
                <a:cubicBezTo>
                  <a:pt x="313" y="61"/>
                  <a:pt x="311" y="62"/>
                  <a:pt x="309" y="62"/>
                </a:cubicBezTo>
                <a:cubicBezTo>
                  <a:pt x="307" y="62"/>
                  <a:pt x="304" y="62"/>
                  <a:pt x="303" y="63"/>
                </a:cubicBezTo>
                <a:cubicBezTo>
                  <a:pt x="306" y="63"/>
                  <a:pt x="308" y="62"/>
                  <a:pt x="311" y="62"/>
                </a:cubicBezTo>
                <a:cubicBezTo>
                  <a:pt x="307" y="63"/>
                  <a:pt x="302" y="64"/>
                  <a:pt x="298" y="63"/>
                </a:cubicBezTo>
                <a:cubicBezTo>
                  <a:pt x="297" y="63"/>
                  <a:pt x="295" y="64"/>
                  <a:pt x="294" y="64"/>
                </a:cubicBezTo>
                <a:cubicBezTo>
                  <a:pt x="291" y="64"/>
                  <a:pt x="288" y="64"/>
                  <a:pt x="286" y="64"/>
                </a:cubicBezTo>
                <a:cubicBezTo>
                  <a:pt x="286" y="64"/>
                  <a:pt x="286" y="65"/>
                  <a:pt x="285" y="65"/>
                </a:cubicBezTo>
                <a:cubicBezTo>
                  <a:pt x="283" y="66"/>
                  <a:pt x="276" y="65"/>
                  <a:pt x="273" y="66"/>
                </a:cubicBezTo>
                <a:cubicBezTo>
                  <a:pt x="273" y="66"/>
                  <a:pt x="272" y="67"/>
                  <a:pt x="272" y="67"/>
                </a:cubicBezTo>
                <a:cubicBezTo>
                  <a:pt x="271" y="67"/>
                  <a:pt x="268" y="68"/>
                  <a:pt x="267" y="68"/>
                </a:cubicBezTo>
                <a:cubicBezTo>
                  <a:pt x="268" y="67"/>
                  <a:pt x="270" y="68"/>
                  <a:pt x="271" y="67"/>
                </a:cubicBezTo>
                <a:cubicBezTo>
                  <a:pt x="270" y="66"/>
                  <a:pt x="268" y="67"/>
                  <a:pt x="266" y="67"/>
                </a:cubicBezTo>
                <a:cubicBezTo>
                  <a:pt x="266" y="68"/>
                  <a:pt x="267" y="67"/>
                  <a:pt x="267" y="68"/>
                </a:cubicBezTo>
                <a:cubicBezTo>
                  <a:pt x="265" y="68"/>
                  <a:pt x="262" y="68"/>
                  <a:pt x="259" y="68"/>
                </a:cubicBezTo>
                <a:cubicBezTo>
                  <a:pt x="259" y="68"/>
                  <a:pt x="259" y="68"/>
                  <a:pt x="259" y="67"/>
                </a:cubicBezTo>
                <a:cubicBezTo>
                  <a:pt x="260" y="67"/>
                  <a:pt x="263" y="68"/>
                  <a:pt x="263" y="67"/>
                </a:cubicBezTo>
                <a:cubicBezTo>
                  <a:pt x="264" y="67"/>
                  <a:pt x="266" y="67"/>
                  <a:pt x="267" y="67"/>
                </a:cubicBezTo>
                <a:cubicBezTo>
                  <a:pt x="269" y="66"/>
                  <a:pt x="266" y="67"/>
                  <a:pt x="265" y="66"/>
                </a:cubicBezTo>
                <a:cubicBezTo>
                  <a:pt x="265" y="66"/>
                  <a:pt x="266" y="66"/>
                  <a:pt x="266" y="66"/>
                </a:cubicBezTo>
                <a:cubicBezTo>
                  <a:pt x="260" y="66"/>
                  <a:pt x="256" y="66"/>
                  <a:pt x="250" y="66"/>
                </a:cubicBezTo>
                <a:cubicBezTo>
                  <a:pt x="250" y="66"/>
                  <a:pt x="249" y="66"/>
                  <a:pt x="250" y="65"/>
                </a:cubicBezTo>
                <a:cubicBezTo>
                  <a:pt x="250" y="67"/>
                  <a:pt x="252" y="65"/>
                  <a:pt x="253" y="66"/>
                </a:cubicBezTo>
                <a:cubicBezTo>
                  <a:pt x="253" y="65"/>
                  <a:pt x="254" y="64"/>
                  <a:pt x="255" y="64"/>
                </a:cubicBezTo>
                <a:cubicBezTo>
                  <a:pt x="255" y="63"/>
                  <a:pt x="253" y="64"/>
                  <a:pt x="251" y="64"/>
                </a:cubicBezTo>
                <a:cubicBezTo>
                  <a:pt x="248" y="64"/>
                  <a:pt x="244" y="64"/>
                  <a:pt x="242" y="64"/>
                </a:cubicBezTo>
                <a:cubicBezTo>
                  <a:pt x="245" y="63"/>
                  <a:pt x="248" y="64"/>
                  <a:pt x="251" y="63"/>
                </a:cubicBezTo>
                <a:cubicBezTo>
                  <a:pt x="251" y="63"/>
                  <a:pt x="251" y="62"/>
                  <a:pt x="251" y="62"/>
                </a:cubicBezTo>
                <a:cubicBezTo>
                  <a:pt x="251" y="61"/>
                  <a:pt x="252" y="61"/>
                  <a:pt x="251" y="61"/>
                </a:cubicBezTo>
                <a:cubicBezTo>
                  <a:pt x="253" y="61"/>
                  <a:pt x="255" y="60"/>
                  <a:pt x="257" y="61"/>
                </a:cubicBezTo>
                <a:cubicBezTo>
                  <a:pt x="257" y="61"/>
                  <a:pt x="256" y="60"/>
                  <a:pt x="256" y="61"/>
                </a:cubicBezTo>
                <a:cubicBezTo>
                  <a:pt x="257" y="61"/>
                  <a:pt x="258" y="61"/>
                  <a:pt x="259" y="61"/>
                </a:cubicBezTo>
                <a:cubicBezTo>
                  <a:pt x="259" y="61"/>
                  <a:pt x="259" y="62"/>
                  <a:pt x="259" y="62"/>
                </a:cubicBezTo>
                <a:cubicBezTo>
                  <a:pt x="260" y="62"/>
                  <a:pt x="259" y="62"/>
                  <a:pt x="259" y="61"/>
                </a:cubicBezTo>
                <a:cubicBezTo>
                  <a:pt x="260" y="61"/>
                  <a:pt x="262" y="61"/>
                  <a:pt x="262" y="61"/>
                </a:cubicBezTo>
                <a:cubicBezTo>
                  <a:pt x="262" y="61"/>
                  <a:pt x="262" y="61"/>
                  <a:pt x="262" y="60"/>
                </a:cubicBezTo>
                <a:cubicBezTo>
                  <a:pt x="261" y="60"/>
                  <a:pt x="260" y="60"/>
                  <a:pt x="259" y="60"/>
                </a:cubicBezTo>
                <a:cubicBezTo>
                  <a:pt x="265" y="59"/>
                  <a:pt x="270" y="59"/>
                  <a:pt x="275" y="58"/>
                </a:cubicBezTo>
                <a:cubicBezTo>
                  <a:pt x="264" y="58"/>
                  <a:pt x="252" y="60"/>
                  <a:pt x="240" y="60"/>
                </a:cubicBezTo>
                <a:cubicBezTo>
                  <a:pt x="241" y="59"/>
                  <a:pt x="242" y="60"/>
                  <a:pt x="243" y="59"/>
                </a:cubicBezTo>
                <a:cubicBezTo>
                  <a:pt x="241" y="59"/>
                  <a:pt x="240" y="60"/>
                  <a:pt x="239" y="59"/>
                </a:cubicBezTo>
                <a:cubicBezTo>
                  <a:pt x="239" y="59"/>
                  <a:pt x="239" y="60"/>
                  <a:pt x="238" y="60"/>
                </a:cubicBezTo>
                <a:cubicBezTo>
                  <a:pt x="236" y="59"/>
                  <a:pt x="231" y="61"/>
                  <a:pt x="229" y="59"/>
                </a:cubicBezTo>
                <a:cubicBezTo>
                  <a:pt x="231" y="59"/>
                  <a:pt x="231" y="58"/>
                  <a:pt x="233" y="58"/>
                </a:cubicBezTo>
                <a:cubicBezTo>
                  <a:pt x="233" y="57"/>
                  <a:pt x="233" y="57"/>
                  <a:pt x="233" y="57"/>
                </a:cubicBezTo>
                <a:cubicBezTo>
                  <a:pt x="234" y="57"/>
                  <a:pt x="236" y="57"/>
                  <a:pt x="237" y="57"/>
                </a:cubicBezTo>
                <a:cubicBezTo>
                  <a:pt x="235" y="56"/>
                  <a:pt x="234" y="57"/>
                  <a:pt x="233" y="57"/>
                </a:cubicBezTo>
                <a:cubicBezTo>
                  <a:pt x="233" y="57"/>
                  <a:pt x="233" y="57"/>
                  <a:pt x="233" y="58"/>
                </a:cubicBezTo>
                <a:cubicBezTo>
                  <a:pt x="231" y="57"/>
                  <a:pt x="231" y="58"/>
                  <a:pt x="229" y="57"/>
                </a:cubicBezTo>
                <a:cubicBezTo>
                  <a:pt x="230" y="56"/>
                  <a:pt x="232" y="57"/>
                  <a:pt x="232" y="57"/>
                </a:cubicBezTo>
                <a:cubicBezTo>
                  <a:pt x="231" y="57"/>
                  <a:pt x="229" y="56"/>
                  <a:pt x="228" y="57"/>
                </a:cubicBezTo>
                <a:cubicBezTo>
                  <a:pt x="228" y="57"/>
                  <a:pt x="229" y="57"/>
                  <a:pt x="229" y="57"/>
                </a:cubicBezTo>
                <a:cubicBezTo>
                  <a:pt x="228" y="58"/>
                  <a:pt x="226" y="58"/>
                  <a:pt x="224" y="58"/>
                </a:cubicBezTo>
                <a:cubicBezTo>
                  <a:pt x="224" y="57"/>
                  <a:pt x="224" y="57"/>
                  <a:pt x="224" y="57"/>
                </a:cubicBezTo>
                <a:cubicBezTo>
                  <a:pt x="223" y="57"/>
                  <a:pt x="223" y="57"/>
                  <a:pt x="222" y="57"/>
                </a:cubicBezTo>
                <a:cubicBezTo>
                  <a:pt x="223" y="57"/>
                  <a:pt x="224" y="57"/>
                  <a:pt x="224" y="58"/>
                </a:cubicBezTo>
                <a:cubicBezTo>
                  <a:pt x="218" y="57"/>
                  <a:pt x="215" y="57"/>
                  <a:pt x="210" y="58"/>
                </a:cubicBezTo>
                <a:cubicBezTo>
                  <a:pt x="209" y="58"/>
                  <a:pt x="210" y="58"/>
                  <a:pt x="210" y="58"/>
                </a:cubicBezTo>
                <a:cubicBezTo>
                  <a:pt x="209" y="58"/>
                  <a:pt x="208" y="58"/>
                  <a:pt x="208" y="57"/>
                </a:cubicBezTo>
                <a:cubicBezTo>
                  <a:pt x="206" y="58"/>
                  <a:pt x="203" y="58"/>
                  <a:pt x="202" y="57"/>
                </a:cubicBezTo>
                <a:cubicBezTo>
                  <a:pt x="203" y="57"/>
                  <a:pt x="205" y="57"/>
                  <a:pt x="206" y="57"/>
                </a:cubicBezTo>
                <a:cubicBezTo>
                  <a:pt x="206" y="57"/>
                  <a:pt x="205" y="56"/>
                  <a:pt x="205" y="56"/>
                </a:cubicBezTo>
                <a:cubicBezTo>
                  <a:pt x="205" y="56"/>
                  <a:pt x="206" y="56"/>
                  <a:pt x="205" y="55"/>
                </a:cubicBezTo>
                <a:cubicBezTo>
                  <a:pt x="203" y="55"/>
                  <a:pt x="203" y="55"/>
                  <a:pt x="203" y="55"/>
                </a:cubicBezTo>
                <a:cubicBezTo>
                  <a:pt x="203" y="56"/>
                  <a:pt x="203" y="56"/>
                  <a:pt x="203" y="56"/>
                </a:cubicBezTo>
                <a:cubicBezTo>
                  <a:pt x="200" y="56"/>
                  <a:pt x="197" y="57"/>
                  <a:pt x="195" y="56"/>
                </a:cubicBezTo>
                <a:cubicBezTo>
                  <a:pt x="193" y="56"/>
                  <a:pt x="193" y="55"/>
                  <a:pt x="191" y="56"/>
                </a:cubicBezTo>
                <a:cubicBezTo>
                  <a:pt x="191" y="56"/>
                  <a:pt x="191" y="56"/>
                  <a:pt x="191" y="57"/>
                </a:cubicBezTo>
                <a:cubicBezTo>
                  <a:pt x="192" y="57"/>
                  <a:pt x="192" y="56"/>
                  <a:pt x="192" y="57"/>
                </a:cubicBezTo>
                <a:cubicBezTo>
                  <a:pt x="192" y="57"/>
                  <a:pt x="191" y="57"/>
                  <a:pt x="191" y="57"/>
                </a:cubicBezTo>
                <a:cubicBezTo>
                  <a:pt x="191" y="58"/>
                  <a:pt x="190" y="57"/>
                  <a:pt x="190" y="58"/>
                </a:cubicBezTo>
                <a:cubicBezTo>
                  <a:pt x="190" y="57"/>
                  <a:pt x="189" y="57"/>
                  <a:pt x="189" y="58"/>
                </a:cubicBezTo>
                <a:cubicBezTo>
                  <a:pt x="189" y="58"/>
                  <a:pt x="189" y="58"/>
                  <a:pt x="189" y="58"/>
                </a:cubicBezTo>
                <a:cubicBezTo>
                  <a:pt x="187" y="58"/>
                  <a:pt x="182" y="58"/>
                  <a:pt x="180" y="58"/>
                </a:cubicBezTo>
                <a:cubicBezTo>
                  <a:pt x="180" y="57"/>
                  <a:pt x="182" y="58"/>
                  <a:pt x="182" y="57"/>
                </a:cubicBezTo>
                <a:cubicBezTo>
                  <a:pt x="180" y="57"/>
                  <a:pt x="178" y="55"/>
                  <a:pt x="176" y="56"/>
                </a:cubicBezTo>
                <a:cubicBezTo>
                  <a:pt x="177" y="56"/>
                  <a:pt x="177" y="56"/>
                  <a:pt x="177" y="56"/>
                </a:cubicBezTo>
                <a:cubicBezTo>
                  <a:pt x="176" y="56"/>
                  <a:pt x="174" y="57"/>
                  <a:pt x="175" y="55"/>
                </a:cubicBezTo>
                <a:cubicBezTo>
                  <a:pt x="169" y="55"/>
                  <a:pt x="161" y="54"/>
                  <a:pt x="156" y="54"/>
                </a:cubicBezTo>
                <a:cubicBezTo>
                  <a:pt x="156" y="53"/>
                  <a:pt x="157" y="54"/>
                  <a:pt x="157" y="53"/>
                </a:cubicBezTo>
                <a:cubicBezTo>
                  <a:pt x="154" y="53"/>
                  <a:pt x="152" y="54"/>
                  <a:pt x="152" y="53"/>
                </a:cubicBezTo>
                <a:cubicBezTo>
                  <a:pt x="148" y="53"/>
                  <a:pt x="145" y="52"/>
                  <a:pt x="142" y="51"/>
                </a:cubicBezTo>
                <a:cubicBezTo>
                  <a:pt x="141" y="52"/>
                  <a:pt x="142" y="52"/>
                  <a:pt x="142" y="52"/>
                </a:cubicBezTo>
                <a:cubicBezTo>
                  <a:pt x="141" y="50"/>
                  <a:pt x="137" y="52"/>
                  <a:pt x="136" y="50"/>
                </a:cubicBezTo>
                <a:cubicBezTo>
                  <a:pt x="137" y="50"/>
                  <a:pt x="137" y="51"/>
                  <a:pt x="137" y="50"/>
                </a:cubicBezTo>
                <a:cubicBezTo>
                  <a:pt x="137" y="49"/>
                  <a:pt x="135" y="49"/>
                  <a:pt x="134" y="49"/>
                </a:cubicBezTo>
                <a:cubicBezTo>
                  <a:pt x="135" y="48"/>
                  <a:pt x="136" y="49"/>
                  <a:pt x="136" y="48"/>
                </a:cubicBezTo>
                <a:cubicBezTo>
                  <a:pt x="133" y="48"/>
                  <a:pt x="131" y="47"/>
                  <a:pt x="129" y="47"/>
                </a:cubicBezTo>
                <a:cubicBezTo>
                  <a:pt x="131" y="46"/>
                  <a:pt x="134" y="48"/>
                  <a:pt x="135" y="47"/>
                </a:cubicBezTo>
                <a:cubicBezTo>
                  <a:pt x="134" y="46"/>
                  <a:pt x="131" y="47"/>
                  <a:pt x="130" y="45"/>
                </a:cubicBezTo>
                <a:cubicBezTo>
                  <a:pt x="132" y="45"/>
                  <a:pt x="133" y="46"/>
                  <a:pt x="135" y="46"/>
                </a:cubicBezTo>
                <a:cubicBezTo>
                  <a:pt x="136" y="45"/>
                  <a:pt x="137" y="46"/>
                  <a:pt x="139" y="47"/>
                </a:cubicBezTo>
                <a:cubicBezTo>
                  <a:pt x="140" y="47"/>
                  <a:pt x="142" y="46"/>
                  <a:pt x="143" y="47"/>
                </a:cubicBezTo>
                <a:cubicBezTo>
                  <a:pt x="144" y="47"/>
                  <a:pt x="144" y="47"/>
                  <a:pt x="145" y="47"/>
                </a:cubicBezTo>
                <a:cubicBezTo>
                  <a:pt x="145" y="47"/>
                  <a:pt x="145" y="47"/>
                  <a:pt x="145" y="48"/>
                </a:cubicBezTo>
                <a:cubicBezTo>
                  <a:pt x="146" y="48"/>
                  <a:pt x="147" y="48"/>
                  <a:pt x="147" y="48"/>
                </a:cubicBezTo>
                <a:cubicBezTo>
                  <a:pt x="146" y="48"/>
                  <a:pt x="143" y="47"/>
                  <a:pt x="143" y="48"/>
                </a:cubicBezTo>
                <a:cubicBezTo>
                  <a:pt x="144" y="48"/>
                  <a:pt x="145" y="48"/>
                  <a:pt x="145" y="49"/>
                </a:cubicBezTo>
                <a:cubicBezTo>
                  <a:pt x="144" y="49"/>
                  <a:pt x="143" y="49"/>
                  <a:pt x="143" y="48"/>
                </a:cubicBezTo>
                <a:cubicBezTo>
                  <a:pt x="143" y="48"/>
                  <a:pt x="143" y="48"/>
                  <a:pt x="143" y="47"/>
                </a:cubicBezTo>
                <a:cubicBezTo>
                  <a:pt x="140" y="47"/>
                  <a:pt x="139" y="47"/>
                  <a:pt x="137" y="47"/>
                </a:cubicBezTo>
                <a:cubicBezTo>
                  <a:pt x="138" y="48"/>
                  <a:pt x="140" y="47"/>
                  <a:pt x="141" y="48"/>
                </a:cubicBezTo>
                <a:cubicBezTo>
                  <a:pt x="139" y="49"/>
                  <a:pt x="138" y="47"/>
                  <a:pt x="137" y="48"/>
                </a:cubicBezTo>
                <a:cubicBezTo>
                  <a:pt x="139" y="49"/>
                  <a:pt x="141" y="50"/>
                  <a:pt x="142" y="49"/>
                </a:cubicBezTo>
                <a:cubicBezTo>
                  <a:pt x="144" y="50"/>
                  <a:pt x="145" y="50"/>
                  <a:pt x="147" y="50"/>
                </a:cubicBezTo>
                <a:cubicBezTo>
                  <a:pt x="148" y="50"/>
                  <a:pt x="147" y="51"/>
                  <a:pt x="148" y="50"/>
                </a:cubicBezTo>
                <a:cubicBezTo>
                  <a:pt x="150" y="51"/>
                  <a:pt x="152" y="51"/>
                  <a:pt x="154" y="52"/>
                </a:cubicBezTo>
                <a:cubicBezTo>
                  <a:pt x="156" y="51"/>
                  <a:pt x="158" y="52"/>
                  <a:pt x="161" y="52"/>
                </a:cubicBezTo>
                <a:cubicBezTo>
                  <a:pt x="161" y="52"/>
                  <a:pt x="161" y="52"/>
                  <a:pt x="161" y="52"/>
                </a:cubicBezTo>
                <a:cubicBezTo>
                  <a:pt x="161" y="52"/>
                  <a:pt x="161" y="52"/>
                  <a:pt x="162" y="52"/>
                </a:cubicBezTo>
                <a:cubicBezTo>
                  <a:pt x="162" y="52"/>
                  <a:pt x="161" y="52"/>
                  <a:pt x="161" y="51"/>
                </a:cubicBezTo>
                <a:cubicBezTo>
                  <a:pt x="162" y="51"/>
                  <a:pt x="162" y="52"/>
                  <a:pt x="163" y="51"/>
                </a:cubicBezTo>
                <a:cubicBezTo>
                  <a:pt x="160" y="50"/>
                  <a:pt x="157" y="51"/>
                  <a:pt x="155" y="50"/>
                </a:cubicBezTo>
                <a:cubicBezTo>
                  <a:pt x="159" y="50"/>
                  <a:pt x="162" y="51"/>
                  <a:pt x="165" y="51"/>
                </a:cubicBezTo>
                <a:cubicBezTo>
                  <a:pt x="164" y="49"/>
                  <a:pt x="161" y="50"/>
                  <a:pt x="159" y="49"/>
                </a:cubicBezTo>
                <a:cubicBezTo>
                  <a:pt x="164" y="50"/>
                  <a:pt x="170" y="50"/>
                  <a:pt x="174" y="51"/>
                </a:cubicBezTo>
                <a:cubicBezTo>
                  <a:pt x="175" y="51"/>
                  <a:pt x="175" y="51"/>
                  <a:pt x="175" y="52"/>
                </a:cubicBezTo>
                <a:cubicBezTo>
                  <a:pt x="176" y="51"/>
                  <a:pt x="178" y="51"/>
                  <a:pt x="180" y="51"/>
                </a:cubicBezTo>
                <a:cubicBezTo>
                  <a:pt x="180" y="51"/>
                  <a:pt x="179" y="51"/>
                  <a:pt x="179" y="52"/>
                </a:cubicBezTo>
                <a:cubicBezTo>
                  <a:pt x="180" y="52"/>
                  <a:pt x="181" y="51"/>
                  <a:pt x="181" y="52"/>
                </a:cubicBezTo>
                <a:cubicBezTo>
                  <a:pt x="181" y="52"/>
                  <a:pt x="180" y="52"/>
                  <a:pt x="180" y="52"/>
                </a:cubicBezTo>
                <a:cubicBezTo>
                  <a:pt x="182" y="53"/>
                  <a:pt x="183" y="52"/>
                  <a:pt x="184" y="52"/>
                </a:cubicBezTo>
                <a:cubicBezTo>
                  <a:pt x="183" y="52"/>
                  <a:pt x="184" y="51"/>
                  <a:pt x="185" y="51"/>
                </a:cubicBezTo>
                <a:cubicBezTo>
                  <a:pt x="185" y="52"/>
                  <a:pt x="187" y="52"/>
                  <a:pt x="188" y="52"/>
                </a:cubicBezTo>
                <a:cubicBezTo>
                  <a:pt x="188" y="52"/>
                  <a:pt x="187" y="52"/>
                  <a:pt x="187" y="52"/>
                </a:cubicBezTo>
                <a:cubicBezTo>
                  <a:pt x="188" y="52"/>
                  <a:pt x="188" y="53"/>
                  <a:pt x="189" y="53"/>
                </a:cubicBezTo>
                <a:cubicBezTo>
                  <a:pt x="188" y="52"/>
                  <a:pt x="189" y="53"/>
                  <a:pt x="189" y="52"/>
                </a:cubicBezTo>
                <a:cubicBezTo>
                  <a:pt x="189" y="52"/>
                  <a:pt x="189" y="52"/>
                  <a:pt x="189" y="52"/>
                </a:cubicBezTo>
                <a:cubicBezTo>
                  <a:pt x="191" y="52"/>
                  <a:pt x="191" y="52"/>
                  <a:pt x="193" y="52"/>
                </a:cubicBezTo>
                <a:cubicBezTo>
                  <a:pt x="193" y="52"/>
                  <a:pt x="192" y="53"/>
                  <a:pt x="192" y="52"/>
                </a:cubicBezTo>
                <a:cubicBezTo>
                  <a:pt x="193" y="52"/>
                  <a:pt x="193" y="52"/>
                  <a:pt x="194" y="52"/>
                </a:cubicBezTo>
                <a:cubicBezTo>
                  <a:pt x="193" y="52"/>
                  <a:pt x="193" y="52"/>
                  <a:pt x="193" y="51"/>
                </a:cubicBezTo>
                <a:cubicBezTo>
                  <a:pt x="190" y="52"/>
                  <a:pt x="187" y="51"/>
                  <a:pt x="183" y="51"/>
                </a:cubicBezTo>
                <a:cubicBezTo>
                  <a:pt x="183" y="51"/>
                  <a:pt x="183" y="51"/>
                  <a:pt x="183" y="50"/>
                </a:cubicBezTo>
                <a:cubicBezTo>
                  <a:pt x="183" y="51"/>
                  <a:pt x="185" y="51"/>
                  <a:pt x="185" y="50"/>
                </a:cubicBezTo>
                <a:cubicBezTo>
                  <a:pt x="184" y="50"/>
                  <a:pt x="183" y="50"/>
                  <a:pt x="182" y="50"/>
                </a:cubicBezTo>
                <a:cubicBezTo>
                  <a:pt x="182" y="51"/>
                  <a:pt x="183" y="50"/>
                  <a:pt x="183" y="51"/>
                </a:cubicBezTo>
                <a:cubicBezTo>
                  <a:pt x="181" y="51"/>
                  <a:pt x="180" y="51"/>
                  <a:pt x="178" y="51"/>
                </a:cubicBezTo>
                <a:cubicBezTo>
                  <a:pt x="178" y="50"/>
                  <a:pt x="178" y="50"/>
                  <a:pt x="176" y="50"/>
                </a:cubicBezTo>
                <a:cubicBezTo>
                  <a:pt x="176" y="50"/>
                  <a:pt x="177" y="50"/>
                  <a:pt x="177" y="50"/>
                </a:cubicBezTo>
                <a:cubicBezTo>
                  <a:pt x="174" y="50"/>
                  <a:pt x="171" y="50"/>
                  <a:pt x="169" y="50"/>
                </a:cubicBezTo>
                <a:cubicBezTo>
                  <a:pt x="169" y="49"/>
                  <a:pt x="169" y="49"/>
                  <a:pt x="169" y="49"/>
                </a:cubicBezTo>
                <a:cubicBezTo>
                  <a:pt x="167" y="49"/>
                  <a:pt x="165" y="49"/>
                  <a:pt x="163" y="49"/>
                </a:cubicBezTo>
                <a:cubicBezTo>
                  <a:pt x="162" y="49"/>
                  <a:pt x="159" y="49"/>
                  <a:pt x="160" y="48"/>
                </a:cubicBezTo>
                <a:cubicBezTo>
                  <a:pt x="159" y="48"/>
                  <a:pt x="158" y="48"/>
                  <a:pt x="158" y="47"/>
                </a:cubicBezTo>
                <a:cubicBezTo>
                  <a:pt x="158" y="47"/>
                  <a:pt x="158" y="48"/>
                  <a:pt x="158" y="48"/>
                </a:cubicBezTo>
                <a:cubicBezTo>
                  <a:pt x="157" y="48"/>
                  <a:pt x="157" y="47"/>
                  <a:pt x="157" y="47"/>
                </a:cubicBezTo>
                <a:cubicBezTo>
                  <a:pt x="155" y="48"/>
                  <a:pt x="151" y="47"/>
                  <a:pt x="149" y="47"/>
                </a:cubicBezTo>
                <a:cubicBezTo>
                  <a:pt x="149" y="47"/>
                  <a:pt x="148" y="47"/>
                  <a:pt x="149" y="46"/>
                </a:cubicBezTo>
                <a:cubicBezTo>
                  <a:pt x="148" y="46"/>
                  <a:pt x="148" y="47"/>
                  <a:pt x="147" y="47"/>
                </a:cubicBezTo>
                <a:cubicBezTo>
                  <a:pt x="148" y="46"/>
                  <a:pt x="147" y="47"/>
                  <a:pt x="147" y="46"/>
                </a:cubicBezTo>
                <a:cubicBezTo>
                  <a:pt x="143" y="46"/>
                  <a:pt x="140" y="45"/>
                  <a:pt x="135" y="44"/>
                </a:cubicBezTo>
                <a:cubicBezTo>
                  <a:pt x="137" y="45"/>
                  <a:pt x="139" y="45"/>
                  <a:pt x="141" y="46"/>
                </a:cubicBezTo>
                <a:cubicBezTo>
                  <a:pt x="134" y="45"/>
                  <a:pt x="127" y="44"/>
                  <a:pt x="121" y="41"/>
                </a:cubicBezTo>
                <a:cubicBezTo>
                  <a:pt x="122" y="41"/>
                  <a:pt x="124" y="42"/>
                  <a:pt x="124" y="41"/>
                </a:cubicBezTo>
                <a:cubicBezTo>
                  <a:pt x="122" y="40"/>
                  <a:pt x="119" y="41"/>
                  <a:pt x="116" y="40"/>
                </a:cubicBezTo>
                <a:cubicBezTo>
                  <a:pt x="116" y="40"/>
                  <a:pt x="117" y="40"/>
                  <a:pt x="117" y="41"/>
                </a:cubicBezTo>
                <a:cubicBezTo>
                  <a:pt x="116" y="41"/>
                  <a:pt x="116" y="40"/>
                  <a:pt x="115" y="40"/>
                </a:cubicBezTo>
                <a:cubicBezTo>
                  <a:pt x="115" y="40"/>
                  <a:pt x="115" y="40"/>
                  <a:pt x="115" y="40"/>
                </a:cubicBezTo>
                <a:cubicBezTo>
                  <a:pt x="115" y="40"/>
                  <a:pt x="114" y="41"/>
                  <a:pt x="114" y="40"/>
                </a:cubicBezTo>
                <a:cubicBezTo>
                  <a:pt x="114" y="40"/>
                  <a:pt x="115" y="40"/>
                  <a:pt x="114" y="40"/>
                </a:cubicBezTo>
                <a:cubicBezTo>
                  <a:pt x="112" y="38"/>
                  <a:pt x="109" y="38"/>
                  <a:pt x="107" y="37"/>
                </a:cubicBezTo>
                <a:cubicBezTo>
                  <a:pt x="107" y="37"/>
                  <a:pt x="107" y="37"/>
                  <a:pt x="107" y="37"/>
                </a:cubicBezTo>
                <a:cubicBezTo>
                  <a:pt x="107" y="37"/>
                  <a:pt x="107" y="37"/>
                  <a:pt x="107" y="37"/>
                </a:cubicBezTo>
                <a:cubicBezTo>
                  <a:pt x="107" y="37"/>
                  <a:pt x="108" y="37"/>
                  <a:pt x="108" y="37"/>
                </a:cubicBezTo>
                <a:cubicBezTo>
                  <a:pt x="107" y="36"/>
                  <a:pt x="104" y="36"/>
                  <a:pt x="103" y="35"/>
                </a:cubicBezTo>
                <a:cubicBezTo>
                  <a:pt x="104" y="35"/>
                  <a:pt x="104" y="35"/>
                  <a:pt x="105" y="35"/>
                </a:cubicBezTo>
                <a:cubicBezTo>
                  <a:pt x="104" y="34"/>
                  <a:pt x="103" y="34"/>
                  <a:pt x="102" y="34"/>
                </a:cubicBezTo>
                <a:cubicBezTo>
                  <a:pt x="103" y="33"/>
                  <a:pt x="104" y="34"/>
                  <a:pt x="104" y="33"/>
                </a:cubicBezTo>
                <a:cubicBezTo>
                  <a:pt x="104" y="33"/>
                  <a:pt x="104" y="33"/>
                  <a:pt x="103" y="33"/>
                </a:cubicBezTo>
                <a:cubicBezTo>
                  <a:pt x="103" y="33"/>
                  <a:pt x="103" y="33"/>
                  <a:pt x="103" y="33"/>
                </a:cubicBezTo>
                <a:cubicBezTo>
                  <a:pt x="102" y="33"/>
                  <a:pt x="102" y="33"/>
                  <a:pt x="102" y="33"/>
                </a:cubicBezTo>
                <a:cubicBezTo>
                  <a:pt x="102" y="32"/>
                  <a:pt x="102" y="33"/>
                  <a:pt x="101" y="33"/>
                </a:cubicBezTo>
                <a:cubicBezTo>
                  <a:pt x="101" y="32"/>
                  <a:pt x="102" y="32"/>
                  <a:pt x="103" y="32"/>
                </a:cubicBezTo>
                <a:cubicBezTo>
                  <a:pt x="103" y="32"/>
                  <a:pt x="103" y="32"/>
                  <a:pt x="102" y="32"/>
                </a:cubicBezTo>
                <a:cubicBezTo>
                  <a:pt x="102" y="31"/>
                  <a:pt x="103" y="31"/>
                  <a:pt x="102" y="31"/>
                </a:cubicBezTo>
                <a:cubicBezTo>
                  <a:pt x="102" y="31"/>
                  <a:pt x="99" y="31"/>
                  <a:pt x="99" y="30"/>
                </a:cubicBezTo>
                <a:cubicBezTo>
                  <a:pt x="100" y="30"/>
                  <a:pt x="100" y="30"/>
                  <a:pt x="100" y="30"/>
                </a:cubicBezTo>
                <a:cubicBezTo>
                  <a:pt x="99" y="30"/>
                  <a:pt x="97" y="29"/>
                  <a:pt x="96" y="29"/>
                </a:cubicBezTo>
                <a:cubicBezTo>
                  <a:pt x="96" y="27"/>
                  <a:pt x="93" y="28"/>
                  <a:pt x="92" y="26"/>
                </a:cubicBezTo>
                <a:cubicBezTo>
                  <a:pt x="91" y="26"/>
                  <a:pt x="91" y="27"/>
                  <a:pt x="91" y="27"/>
                </a:cubicBezTo>
                <a:cubicBezTo>
                  <a:pt x="91" y="26"/>
                  <a:pt x="90" y="26"/>
                  <a:pt x="89" y="26"/>
                </a:cubicBezTo>
                <a:cubicBezTo>
                  <a:pt x="89" y="27"/>
                  <a:pt x="88" y="25"/>
                  <a:pt x="87" y="25"/>
                </a:cubicBezTo>
                <a:cubicBezTo>
                  <a:pt x="87" y="25"/>
                  <a:pt x="87" y="25"/>
                  <a:pt x="87" y="25"/>
                </a:cubicBezTo>
                <a:cubicBezTo>
                  <a:pt x="87" y="25"/>
                  <a:pt x="86" y="24"/>
                  <a:pt x="86" y="25"/>
                </a:cubicBezTo>
                <a:cubicBezTo>
                  <a:pt x="87" y="25"/>
                  <a:pt x="86" y="25"/>
                  <a:pt x="86" y="26"/>
                </a:cubicBezTo>
                <a:cubicBezTo>
                  <a:pt x="86" y="25"/>
                  <a:pt x="85" y="26"/>
                  <a:pt x="85" y="26"/>
                </a:cubicBezTo>
                <a:cubicBezTo>
                  <a:pt x="85" y="25"/>
                  <a:pt x="83" y="25"/>
                  <a:pt x="83" y="24"/>
                </a:cubicBezTo>
                <a:cubicBezTo>
                  <a:pt x="83" y="25"/>
                  <a:pt x="82" y="24"/>
                  <a:pt x="82" y="24"/>
                </a:cubicBezTo>
                <a:cubicBezTo>
                  <a:pt x="82" y="24"/>
                  <a:pt x="81" y="24"/>
                  <a:pt x="81" y="24"/>
                </a:cubicBezTo>
                <a:cubicBezTo>
                  <a:pt x="81" y="24"/>
                  <a:pt x="82" y="24"/>
                  <a:pt x="82" y="23"/>
                </a:cubicBezTo>
                <a:cubicBezTo>
                  <a:pt x="81" y="23"/>
                  <a:pt x="80" y="22"/>
                  <a:pt x="79" y="23"/>
                </a:cubicBezTo>
                <a:cubicBezTo>
                  <a:pt x="79" y="23"/>
                  <a:pt x="79" y="23"/>
                  <a:pt x="78" y="22"/>
                </a:cubicBezTo>
                <a:cubicBezTo>
                  <a:pt x="79" y="22"/>
                  <a:pt x="80" y="23"/>
                  <a:pt x="80" y="22"/>
                </a:cubicBezTo>
                <a:cubicBezTo>
                  <a:pt x="77" y="22"/>
                  <a:pt x="76" y="19"/>
                  <a:pt x="74" y="20"/>
                </a:cubicBezTo>
                <a:cubicBezTo>
                  <a:pt x="74" y="19"/>
                  <a:pt x="75" y="19"/>
                  <a:pt x="74" y="19"/>
                </a:cubicBezTo>
                <a:cubicBezTo>
                  <a:pt x="74" y="19"/>
                  <a:pt x="73" y="18"/>
                  <a:pt x="72" y="18"/>
                </a:cubicBezTo>
                <a:cubicBezTo>
                  <a:pt x="72" y="18"/>
                  <a:pt x="72" y="18"/>
                  <a:pt x="72" y="17"/>
                </a:cubicBezTo>
                <a:cubicBezTo>
                  <a:pt x="71" y="17"/>
                  <a:pt x="71" y="17"/>
                  <a:pt x="71" y="17"/>
                </a:cubicBezTo>
                <a:cubicBezTo>
                  <a:pt x="67" y="15"/>
                  <a:pt x="62" y="12"/>
                  <a:pt x="59" y="9"/>
                </a:cubicBezTo>
                <a:cubicBezTo>
                  <a:pt x="55" y="8"/>
                  <a:pt x="54" y="6"/>
                  <a:pt x="51" y="5"/>
                </a:cubicBezTo>
                <a:cubicBezTo>
                  <a:pt x="50" y="4"/>
                  <a:pt x="51" y="5"/>
                  <a:pt x="50" y="5"/>
                </a:cubicBezTo>
                <a:cubicBezTo>
                  <a:pt x="50" y="5"/>
                  <a:pt x="50" y="4"/>
                  <a:pt x="49" y="4"/>
                </a:cubicBezTo>
                <a:cubicBezTo>
                  <a:pt x="49" y="5"/>
                  <a:pt x="50" y="6"/>
                  <a:pt x="51" y="5"/>
                </a:cubicBezTo>
                <a:cubicBezTo>
                  <a:pt x="50" y="6"/>
                  <a:pt x="51" y="6"/>
                  <a:pt x="51" y="6"/>
                </a:cubicBezTo>
                <a:cubicBezTo>
                  <a:pt x="50" y="6"/>
                  <a:pt x="49" y="6"/>
                  <a:pt x="49" y="6"/>
                </a:cubicBezTo>
                <a:cubicBezTo>
                  <a:pt x="49" y="6"/>
                  <a:pt x="49" y="7"/>
                  <a:pt x="49" y="7"/>
                </a:cubicBezTo>
                <a:cubicBezTo>
                  <a:pt x="47" y="6"/>
                  <a:pt x="45" y="5"/>
                  <a:pt x="44" y="3"/>
                </a:cubicBezTo>
                <a:cubicBezTo>
                  <a:pt x="43" y="5"/>
                  <a:pt x="46" y="5"/>
                  <a:pt x="47" y="6"/>
                </a:cubicBezTo>
                <a:cubicBezTo>
                  <a:pt x="46" y="6"/>
                  <a:pt x="46" y="6"/>
                  <a:pt x="46" y="6"/>
                </a:cubicBezTo>
                <a:cubicBezTo>
                  <a:pt x="46" y="7"/>
                  <a:pt x="46" y="7"/>
                  <a:pt x="46" y="7"/>
                </a:cubicBezTo>
                <a:cubicBezTo>
                  <a:pt x="46" y="7"/>
                  <a:pt x="47" y="8"/>
                  <a:pt x="46" y="8"/>
                </a:cubicBezTo>
                <a:cubicBezTo>
                  <a:pt x="45" y="8"/>
                  <a:pt x="45" y="7"/>
                  <a:pt x="44" y="7"/>
                </a:cubicBezTo>
                <a:cubicBezTo>
                  <a:pt x="44" y="7"/>
                  <a:pt x="44" y="7"/>
                  <a:pt x="44" y="8"/>
                </a:cubicBezTo>
                <a:cubicBezTo>
                  <a:pt x="43" y="8"/>
                  <a:pt x="43" y="6"/>
                  <a:pt x="42" y="7"/>
                </a:cubicBezTo>
                <a:cubicBezTo>
                  <a:pt x="42" y="7"/>
                  <a:pt x="43" y="8"/>
                  <a:pt x="42" y="8"/>
                </a:cubicBezTo>
                <a:cubicBezTo>
                  <a:pt x="40" y="8"/>
                  <a:pt x="39" y="6"/>
                  <a:pt x="38" y="6"/>
                </a:cubicBezTo>
                <a:cubicBezTo>
                  <a:pt x="39" y="6"/>
                  <a:pt x="39" y="8"/>
                  <a:pt x="39" y="8"/>
                </a:cubicBezTo>
                <a:cubicBezTo>
                  <a:pt x="40" y="8"/>
                  <a:pt x="39" y="8"/>
                  <a:pt x="39" y="8"/>
                </a:cubicBezTo>
                <a:cubicBezTo>
                  <a:pt x="40" y="8"/>
                  <a:pt x="40" y="8"/>
                  <a:pt x="40" y="9"/>
                </a:cubicBezTo>
                <a:cubicBezTo>
                  <a:pt x="40" y="9"/>
                  <a:pt x="40" y="9"/>
                  <a:pt x="39" y="9"/>
                </a:cubicBezTo>
                <a:cubicBezTo>
                  <a:pt x="40" y="11"/>
                  <a:pt x="43" y="12"/>
                  <a:pt x="44" y="13"/>
                </a:cubicBezTo>
                <a:cubicBezTo>
                  <a:pt x="44" y="13"/>
                  <a:pt x="44" y="13"/>
                  <a:pt x="44" y="14"/>
                </a:cubicBezTo>
                <a:cubicBezTo>
                  <a:pt x="45" y="14"/>
                  <a:pt x="45" y="13"/>
                  <a:pt x="45" y="13"/>
                </a:cubicBezTo>
                <a:cubicBezTo>
                  <a:pt x="46" y="14"/>
                  <a:pt x="46" y="13"/>
                  <a:pt x="47" y="14"/>
                </a:cubicBezTo>
                <a:cubicBezTo>
                  <a:pt x="47" y="14"/>
                  <a:pt x="46" y="14"/>
                  <a:pt x="46" y="14"/>
                </a:cubicBezTo>
                <a:cubicBezTo>
                  <a:pt x="45" y="15"/>
                  <a:pt x="47" y="15"/>
                  <a:pt x="46" y="15"/>
                </a:cubicBezTo>
                <a:cubicBezTo>
                  <a:pt x="44" y="14"/>
                  <a:pt x="43" y="13"/>
                  <a:pt x="41" y="12"/>
                </a:cubicBezTo>
                <a:cubicBezTo>
                  <a:pt x="41" y="12"/>
                  <a:pt x="42" y="12"/>
                  <a:pt x="41" y="13"/>
                </a:cubicBezTo>
                <a:cubicBezTo>
                  <a:pt x="41" y="12"/>
                  <a:pt x="40" y="12"/>
                  <a:pt x="39" y="12"/>
                </a:cubicBezTo>
                <a:cubicBezTo>
                  <a:pt x="39" y="12"/>
                  <a:pt x="39" y="12"/>
                  <a:pt x="39" y="12"/>
                </a:cubicBezTo>
                <a:cubicBezTo>
                  <a:pt x="38" y="12"/>
                  <a:pt x="38" y="11"/>
                  <a:pt x="37" y="11"/>
                </a:cubicBezTo>
                <a:cubicBezTo>
                  <a:pt x="37" y="12"/>
                  <a:pt x="38" y="14"/>
                  <a:pt x="39" y="13"/>
                </a:cubicBezTo>
                <a:cubicBezTo>
                  <a:pt x="39" y="13"/>
                  <a:pt x="39" y="13"/>
                  <a:pt x="39" y="13"/>
                </a:cubicBezTo>
                <a:cubicBezTo>
                  <a:pt x="40" y="12"/>
                  <a:pt x="40" y="13"/>
                  <a:pt x="41" y="14"/>
                </a:cubicBezTo>
                <a:cubicBezTo>
                  <a:pt x="42" y="15"/>
                  <a:pt x="43" y="15"/>
                  <a:pt x="43" y="16"/>
                </a:cubicBezTo>
                <a:cubicBezTo>
                  <a:pt x="42" y="16"/>
                  <a:pt x="42" y="14"/>
                  <a:pt x="41" y="15"/>
                </a:cubicBezTo>
                <a:cubicBezTo>
                  <a:pt x="41" y="15"/>
                  <a:pt x="42" y="16"/>
                  <a:pt x="41" y="16"/>
                </a:cubicBezTo>
                <a:cubicBezTo>
                  <a:pt x="41" y="15"/>
                  <a:pt x="40" y="15"/>
                  <a:pt x="39" y="15"/>
                </a:cubicBezTo>
                <a:cubicBezTo>
                  <a:pt x="39" y="16"/>
                  <a:pt x="39" y="15"/>
                  <a:pt x="39" y="16"/>
                </a:cubicBezTo>
                <a:cubicBezTo>
                  <a:pt x="39" y="16"/>
                  <a:pt x="39" y="16"/>
                  <a:pt x="39" y="16"/>
                </a:cubicBezTo>
                <a:cubicBezTo>
                  <a:pt x="38" y="16"/>
                  <a:pt x="37" y="15"/>
                  <a:pt x="36" y="15"/>
                </a:cubicBezTo>
                <a:cubicBezTo>
                  <a:pt x="36" y="16"/>
                  <a:pt x="39" y="17"/>
                  <a:pt x="39" y="19"/>
                </a:cubicBezTo>
                <a:cubicBezTo>
                  <a:pt x="37" y="18"/>
                  <a:pt x="36" y="15"/>
                  <a:pt x="33" y="14"/>
                </a:cubicBezTo>
                <a:cubicBezTo>
                  <a:pt x="33" y="15"/>
                  <a:pt x="34" y="15"/>
                  <a:pt x="35" y="15"/>
                </a:cubicBezTo>
                <a:cubicBezTo>
                  <a:pt x="34" y="16"/>
                  <a:pt x="35" y="16"/>
                  <a:pt x="34" y="16"/>
                </a:cubicBezTo>
                <a:cubicBezTo>
                  <a:pt x="34" y="16"/>
                  <a:pt x="33" y="15"/>
                  <a:pt x="33" y="14"/>
                </a:cubicBezTo>
                <a:cubicBezTo>
                  <a:pt x="32" y="14"/>
                  <a:pt x="32" y="15"/>
                  <a:pt x="31" y="15"/>
                </a:cubicBezTo>
                <a:cubicBezTo>
                  <a:pt x="31" y="14"/>
                  <a:pt x="31" y="13"/>
                  <a:pt x="30" y="13"/>
                </a:cubicBezTo>
                <a:cubicBezTo>
                  <a:pt x="30" y="14"/>
                  <a:pt x="32" y="16"/>
                  <a:pt x="34" y="17"/>
                </a:cubicBezTo>
                <a:cubicBezTo>
                  <a:pt x="34" y="16"/>
                  <a:pt x="35" y="17"/>
                  <a:pt x="35" y="17"/>
                </a:cubicBezTo>
                <a:cubicBezTo>
                  <a:pt x="35" y="19"/>
                  <a:pt x="41" y="19"/>
                  <a:pt x="39" y="22"/>
                </a:cubicBezTo>
                <a:cubicBezTo>
                  <a:pt x="37" y="21"/>
                  <a:pt x="37" y="20"/>
                  <a:pt x="36" y="20"/>
                </a:cubicBezTo>
                <a:cubicBezTo>
                  <a:pt x="37" y="20"/>
                  <a:pt x="37" y="20"/>
                  <a:pt x="37" y="19"/>
                </a:cubicBezTo>
                <a:cubicBezTo>
                  <a:pt x="36" y="19"/>
                  <a:pt x="36" y="18"/>
                  <a:pt x="35" y="18"/>
                </a:cubicBezTo>
                <a:cubicBezTo>
                  <a:pt x="35" y="19"/>
                  <a:pt x="34" y="19"/>
                  <a:pt x="33" y="18"/>
                </a:cubicBezTo>
                <a:cubicBezTo>
                  <a:pt x="34" y="18"/>
                  <a:pt x="33" y="18"/>
                  <a:pt x="33" y="17"/>
                </a:cubicBezTo>
                <a:cubicBezTo>
                  <a:pt x="32" y="18"/>
                  <a:pt x="34" y="20"/>
                  <a:pt x="34" y="20"/>
                </a:cubicBezTo>
                <a:cubicBezTo>
                  <a:pt x="35" y="21"/>
                  <a:pt x="35" y="20"/>
                  <a:pt x="35" y="20"/>
                </a:cubicBezTo>
                <a:cubicBezTo>
                  <a:pt x="36" y="21"/>
                  <a:pt x="35" y="20"/>
                  <a:pt x="35" y="21"/>
                </a:cubicBezTo>
                <a:cubicBezTo>
                  <a:pt x="36" y="22"/>
                  <a:pt x="37" y="23"/>
                  <a:pt x="38" y="23"/>
                </a:cubicBezTo>
                <a:cubicBezTo>
                  <a:pt x="38" y="23"/>
                  <a:pt x="38" y="23"/>
                  <a:pt x="39" y="23"/>
                </a:cubicBezTo>
                <a:cubicBezTo>
                  <a:pt x="38" y="23"/>
                  <a:pt x="38" y="23"/>
                  <a:pt x="38" y="23"/>
                </a:cubicBezTo>
                <a:cubicBezTo>
                  <a:pt x="38" y="23"/>
                  <a:pt x="38" y="24"/>
                  <a:pt x="38" y="24"/>
                </a:cubicBezTo>
                <a:cubicBezTo>
                  <a:pt x="36" y="23"/>
                  <a:pt x="35" y="22"/>
                  <a:pt x="33" y="21"/>
                </a:cubicBezTo>
                <a:cubicBezTo>
                  <a:pt x="33" y="22"/>
                  <a:pt x="34" y="22"/>
                  <a:pt x="33" y="23"/>
                </a:cubicBezTo>
                <a:cubicBezTo>
                  <a:pt x="32" y="22"/>
                  <a:pt x="31" y="21"/>
                  <a:pt x="30" y="20"/>
                </a:cubicBezTo>
                <a:cubicBezTo>
                  <a:pt x="29" y="21"/>
                  <a:pt x="29" y="21"/>
                  <a:pt x="30" y="22"/>
                </a:cubicBezTo>
                <a:cubicBezTo>
                  <a:pt x="32" y="21"/>
                  <a:pt x="33" y="23"/>
                  <a:pt x="33" y="25"/>
                </a:cubicBezTo>
                <a:cubicBezTo>
                  <a:pt x="33" y="25"/>
                  <a:pt x="34" y="26"/>
                  <a:pt x="35" y="26"/>
                </a:cubicBezTo>
                <a:cubicBezTo>
                  <a:pt x="35" y="25"/>
                  <a:pt x="34" y="25"/>
                  <a:pt x="34" y="25"/>
                </a:cubicBezTo>
                <a:cubicBezTo>
                  <a:pt x="35" y="25"/>
                  <a:pt x="35" y="26"/>
                  <a:pt x="35" y="27"/>
                </a:cubicBezTo>
                <a:cubicBezTo>
                  <a:pt x="35" y="26"/>
                  <a:pt x="33" y="26"/>
                  <a:pt x="32" y="25"/>
                </a:cubicBezTo>
                <a:cubicBezTo>
                  <a:pt x="32" y="26"/>
                  <a:pt x="32" y="26"/>
                  <a:pt x="32" y="26"/>
                </a:cubicBezTo>
                <a:cubicBezTo>
                  <a:pt x="32" y="26"/>
                  <a:pt x="31" y="25"/>
                  <a:pt x="30" y="26"/>
                </a:cubicBezTo>
                <a:cubicBezTo>
                  <a:pt x="31" y="27"/>
                  <a:pt x="33" y="28"/>
                  <a:pt x="34" y="29"/>
                </a:cubicBezTo>
                <a:cubicBezTo>
                  <a:pt x="35" y="29"/>
                  <a:pt x="34" y="28"/>
                  <a:pt x="35" y="28"/>
                </a:cubicBezTo>
                <a:cubicBezTo>
                  <a:pt x="34" y="28"/>
                  <a:pt x="34" y="28"/>
                  <a:pt x="34" y="28"/>
                </a:cubicBezTo>
                <a:cubicBezTo>
                  <a:pt x="34" y="28"/>
                  <a:pt x="34" y="28"/>
                  <a:pt x="34" y="27"/>
                </a:cubicBezTo>
                <a:cubicBezTo>
                  <a:pt x="34" y="28"/>
                  <a:pt x="34" y="27"/>
                  <a:pt x="34" y="27"/>
                </a:cubicBezTo>
                <a:cubicBezTo>
                  <a:pt x="36" y="29"/>
                  <a:pt x="39" y="30"/>
                  <a:pt x="41" y="32"/>
                </a:cubicBezTo>
                <a:cubicBezTo>
                  <a:pt x="40" y="32"/>
                  <a:pt x="41" y="32"/>
                  <a:pt x="40" y="32"/>
                </a:cubicBezTo>
                <a:cubicBezTo>
                  <a:pt x="40" y="32"/>
                  <a:pt x="40" y="32"/>
                  <a:pt x="39" y="32"/>
                </a:cubicBezTo>
                <a:cubicBezTo>
                  <a:pt x="40" y="32"/>
                  <a:pt x="40" y="33"/>
                  <a:pt x="41" y="33"/>
                </a:cubicBezTo>
                <a:cubicBezTo>
                  <a:pt x="41" y="32"/>
                  <a:pt x="43" y="33"/>
                  <a:pt x="43" y="33"/>
                </a:cubicBezTo>
                <a:cubicBezTo>
                  <a:pt x="43" y="34"/>
                  <a:pt x="43" y="34"/>
                  <a:pt x="43" y="34"/>
                </a:cubicBezTo>
                <a:cubicBezTo>
                  <a:pt x="42" y="34"/>
                  <a:pt x="42" y="33"/>
                  <a:pt x="41" y="33"/>
                </a:cubicBezTo>
                <a:cubicBezTo>
                  <a:pt x="41" y="34"/>
                  <a:pt x="44" y="34"/>
                  <a:pt x="43" y="35"/>
                </a:cubicBezTo>
                <a:cubicBezTo>
                  <a:pt x="42" y="35"/>
                  <a:pt x="41" y="34"/>
                  <a:pt x="41" y="34"/>
                </a:cubicBezTo>
                <a:cubicBezTo>
                  <a:pt x="40" y="34"/>
                  <a:pt x="40" y="35"/>
                  <a:pt x="40" y="34"/>
                </a:cubicBezTo>
                <a:cubicBezTo>
                  <a:pt x="39" y="34"/>
                  <a:pt x="38" y="33"/>
                  <a:pt x="37" y="33"/>
                </a:cubicBezTo>
                <a:cubicBezTo>
                  <a:pt x="39" y="34"/>
                  <a:pt x="40" y="36"/>
                  <a:pt x="42" y="36"/>
                </a:cubicBezTo>
                <a:cubicBezTo>
                  <a:pt x="41" y="36"/>
                  <a:pt x="39" y="36"/>
                  <a:pt x="39" y="35"/>
                </a:cubicBezTo>
                <a:cubicBezTo>
                  <a:pt x="39" y="35"/>
                  <a:pt x="38" y="35"/>
                  <a:pt x="38" y="35"/>
                </a:cubicBezTo>
                <a:cubicBezTo>
                  <a:pt x="38" y="38"/>
                  <a:pt x="42" y="38"/>
                  <a:pt x="42" y="39"/>
                </a:cubicBezTo>
                <a:cubicBezTo>
                  <a:pt x="40" y="39"/>
                  <a:pt x="39" y="37"/>
                  <a:pt x="38" y="36"/>
                </a:cubicBezTo>
                <a:cubicBezTo>
                  <a:pt x="38" y="37"/>
                  <a:pt x="37" y="37"/>
                  <a:pt x="37" y="38"/>
                </a:cubicBezTo>
                <a:cubicBezTo>
                  <a:pt x="37" y="38"/>
                  <a:pt x="39" y="38"/>
                  <a:pt x="39" y="39"/>
                </a:cubicBezTo>
                <a:cubicBezTo>
                  <a:pt x="38" y="38"/>
                  <a:pt x="38" y="38"/>
                  <a:pt x="37" y="39"/>
                </a:cubicBezTo>
                <a:cubicBezTo>
                  <a:pt x="38" y="39"/>
                  <a:pt x="37" y="39"/>
                  <a:pt x="37" y="39"/>
                </a:cubicBezTo>
                <a:cubicBezTo>
                  <a:pt x="38" y="39"/>
                  <a:pt x="38" y="39"/>
                  <a:pt x="38" y="40"/>
                </a:cubicBezTo>
                <a:cubicBezTo>
                  <a:pt x="36" y="40"/>
                  <a:pt x="35" y="39"/>
                  <a:pt x="34" y="39"/>
                </a:cubicBezTo>
                <a:cubicBezTo>
                  <a:pt x="34" y="39"/>
                  <a:pt x="35" y="39"/>
                  <a:pt x="35" y="40"/>
                </a:cubicBezTo>
                <a:cubicBezTo>
                  <a:pt x="34" y="39"/>
                  <a:pt x="32" y="38"/>
                  <a:pt x="32" y="37"/>
                </a:cubicBezTo>
                <a:cubicBezTo>
                  <a:pt x="32" y="37"/>
                  <a:pt x="32" y="38"/>
                  <a:pt x="33" y="37"/>
                </a:cubicBezTo>
                <a:cubicBezTo>
                  <a:pt x="32" y="37"/>
                  <a:pt x="32" y="36"/>
                  <a:pt x="31" y="36"/>
                </a:cubicBezTo>
                <a:cubicBezTo>
                  <a:pt x="31" y="36"/>
                  <a:pt x="31" y="37"/>
                  <a:pt x="31" y="37"/>
                </a:cubicBezTo>
                <a:cubicBezTo>
                  <a:pt x="30" y="37"/>
                  <a:pt x="30" y="36"/>
                  <a:pt x="29" y="36"/>
                </a:cubicBezTo>
                <a:cubicBezTo>
                  <a:pt x="30" y="36"/>
                  <a:pt x="31" y="36"/>
                  <a:pt x="31" y="36"/>
                </a:cubicBezTo>
                <a:cubicBezTo>
                  <a:pt x="30" y="35"/>
                  <a:pt x="28" y="34"/>
                  <a:pt x="27" y="32"/>
                </a:cubicBezTo>
                <a:cubicBezTo>
                  <a:pt x="26" y="33"/>
                  <a:pt x="28" y="34"/>
                  <a:pt x="28" y="35"/>
                </a:cubicBezTo>
                <a:cubicBezTo>
                  <a:pt x="26" y="34"/>
                  <a:pt x="25" y="32"/>
                  <a:pt x="23" y="31"/>
                </a:cubicBezTo>
                <a:cubicBezTo>
                  <a:pt x="23" y="31"/>
                  <a:pt x="23" y="32"/>
                  <a:pt x="23" y="32"/>
                </a:cubicBezTo>
                <a:cubicBezTo>
                  <a:pt x="21" y="31"/>
                  <a:pt x="20" y="28"/>
                  <a:pt x="18" y="27"/>
                </a:cubicBezTo>
                <a:cubicBezTo>
                  <a:pt x="18" y="28"/>
                  <a:pt x="19" y="29"/>
                  <a:pt x="20" y="30"/>
                </a:cubicBezTo>
                <a:cubicBezTo>
                  <a:pt x="19" y="30"/>
                  <a:pt x="19" y="30"/>
                  <a:pt x="19" y="30"/>
                </a:cubicBezTo>
                <a:cubicBezTo>
                  <a:pt x="19" y="32"/>
                  <a:pt x="21" y="33"/>
                  <a:pt x="22" y="34"/>
                </a:cubicBezTo>
                <a:cubicBezTo>
                  <a:pt x="23" y="34"/>
                  <a:pt x="23" y="34"/>
                  <a:pt x="23" y="34"/>
                </a:cubicBezTo>
                <a:cubicBezTo>
                  <a:pt x="24" y="35"/>
                  <a:pt x="24" y="35"/>
                  <a:pt x="25" y="36"/>
                </a:cubicBezTo>
                <a:cubicBezTo>
                  <a:pt x="25" y="36"/>
                  <a:pt x="25" y="36"/>
                  <a:pt x="25" y="36"/>
                </a:cubicBezTo>
                <a:cubicBezTo>
                  <a:pt x="28" y="37"/>
                  <a:pt x="30" y="38"/>
                  <a:pt x="32" y="40"/>
                </a:cubicBezTo>
                <a:cubicBezTo>
                  <a:pt x="32" y="40"/>
                  <a:pt x="31" y="40"/>
                  <a:pt x="31" y="40"/>
                </a:cubicBezTo>
                <a:cubicBezTo>
                  <a:pt x="32" y="40"/>
                  <a:pt x="33" y="41"/>
                  <a:pt x="33" y="41"/>
                </a:cubicBezTo>
                <a:cubicBezTo>
                  <a:pt x="34" y="43"/>
                  <a:pt x="39" y="43"/>
                  <a:pt x="39" y="46"/>
                </a:cubicBezTo>
                <a:cubicBezTo>
                  <a:pt x="37" y="44"/>
                  <a:pt x="35" y="43"/>
                  <a:pt x="33" y="42"/>
                </a:cubicBezTo>
                <a:cubicBezTo>
                  <a:pt x="33" y="43"/>
                  <a:pt x="35" y="43"/>
                  <a:pt x="34" y="43"/>
                </a:cubicBezTo>
                <a:cubicBezTo>
                  <a:pt x="34" y="43"/>
                  <a:pt x="32" y="43"/>
                  <a:pt x="32" y="42"/>
                </a:cubicBezTo>
                <a:cubicBezTo>
                  <a:pt x="32" y="42"/>
                  <a:pt x="33" y="42"/>
                  <a:pt x="33" y="42"/>
                </a:cubicBezTo>
                <a:cubicBezTo>
                  <a:pt x="32" y="41"/>
                  <a:pt x="31" y="41"/>
                  <a:pt x="30" y="41"/>
                </a:cubicBezTo>
                <a:cubicBezTo>
                  <a:pt x="31" y="41"/>
                  <a:pt x="31" y="42"/>
                  <a:pt x="30" y="42"/>
                </a:cubicBezTo>
                <a:cubicBezTo>
                  <a:pt x="31" y="43"/>
                  <a:pt x="33" y="44"/>
                  <a:pt x="34" y="45"/>
                </a:cubicBezTo>
                <a:cubicBezTo>
                  <a:pt x="33" y="45"/>
                  <a:pt x="33" y="44"/>
                  <a:pt x="32" y="44"/>
                </a:cubicBezTo>
                <a:cubicBezTo>
                  <a:pt x="31" y="44"/>
                  <a:pt x="33" y="45"/>
                  <a:pt x="32" y="45"/>
                </a:cubicBezTo>
                <a:cubicBezTo>
                  <a:pt x="31" y="45"/>
                  <a:pt x="30" y="44"/>
                  <a:pt x="30" y="43"/>
                </a:cubicBezTo>
                <a:cubicBezTo>
                  <a:pt x="30" y="43"/>
                  <a:pt x="30" y="43"/>
                  <a:pt x="30" y="42"/>
                </a:cubicBezTo>
                <a:cubicBezTo>
                  <a:pt x="30" y="43"/>
                  <a:pt x="30" y="43"/>
                  <a:pt x="30" y="43"/>
                </a:cubicBezTo>
                <a:cubicBezTo>
                  <a:pt x="29" y="43"/>
                  <a:pt x="29" y="42"/>
                  <a:pt x="28" y="42"/>
                </a:cubicBezTo>
                <a:cubicBezTo>
                  <a:pt x="29" y="43"/>
                  <a:pt x="29" y="43"/>
                  <a:pt x="28" y="44"/>
                </a:cubicBezTo>
                <a:cubicBezTo>
                  <a:pt x="30" y="45"/>
                  <a:pt x="33" y="46"/>
                  <a:pt x="34" y="48"/>
                </a:cubicBezTo>
                <a:cubicBezTo>
                  <a:pt x="33" y="47"/>
                  <a:pt x="31" y="47"/>
                  <a:pt x="31" y="45"/>
                </a:cubicBezTo>
                <a:cubicBezTo>
                  <a:pt x="31" y="46"/>
                  <a:pt x="32" y="47"/>
                  <a:pt x="32" y="47"/>
                </a:cubicBezTo>
                <a:cubicBezTo>
                  <a:pt x="31" y="47"/>
                  <a:pt x="31" y="46"/>
                  <a:pt x="30" y="47"/>
                </a:cubicBezTo>
                <a:cubicBezTo>
                  <a:pt x="32" y="49"/>
                  <a:pt x="36" y="49"/>
                  <a:pt x="37" y="52"/>
                </a:cubicBezTo>
                <a:cubicBezTo>
                  <a:pt x="38" y="52"/>
                  <a:pt x="40" y="52"/>
                  <a:pt x="40" y="53"/>
                </a:cubicBezTo>
                <a:cubicBezTo>
                  <a:pt x="39" y="53"/>
                  <a:pt x="39" y="52"/>
                  <a:pt x="38" y="53"/>
                </a:cubicBezTo>
                <a:cubicBezTo>
                  <a:pt x="39" y="55"/>
                  <a:pt x="42" y="55"/>
                  <a:pt x="44" y="56"/>
                </a:cubicBezTo>
                <a:cubicBezTo>
                  <a:pt x="44" y="56"/>
                  <a:pt x="43" y="56"/>
                  <a:pt x="43" y="56"/>
                </a:cubicBezTo>
                <a:cubicBezTo>
                  <a:pt x="44" y="57"/>
                  <a:pt x="47" y="57"/>
                  <a:pt x="46" y="59"/>
                </a:cubicBezTo>
                <a:cubicBezTo>
                  <a:pt x="47" y="59"/>
                  <a:pt x="49" y="60"/>
                  <a:pt x="48" y="60"/>
                </a:cubicBezTo>
                <a:cubicBezTo>
                  <a:pt x="47" y="60"/>
                  <a:pt x="46" y="59"/>
                  <a:pt x="44" y="60"/>
                </a:cubicBezTo>
                <a:cubicBezTo>
                  <a:pt x="45" y="58"/>
                  <a:pt x="42" y="58"/>
                  <a:pt x="42" y="57"/>
                </a:cubicBezTo>
                <a:cubicBezTo>
                  <a:pt x="42" y="57"/>
                  <a:pt x="42" y="56"/>
                  <a:pt x="41" y="57"/>
                </a:cubicBezTo>
                <a:cubicBezTo>
                  <a:pt x="41" y="56"/>
                  <a:pt x="41" y="56"/>
                  <a:pt x="41" y="56"/>
                </a:cubicBezTo>
                <a:cubicBezTo>
                  <a:pt x="41" y="56"/>
                  <a:pt x="41" y="56"/>
                  <a:pt x="41" y="56"/>
                </a:cubicBezTo>
                <a:cubicBezTo>
                  <a:pt x="40" y="54"/>
                  <a:pt x="38" y="54"/>
                  <a:pt x="36" y="53"/>
                </a:cubicBezTo>
                <a:cubicBezTo>
                  <a:pt x="37" y="54"/>
                  <a:pt x="38" y="54"/>
                  <a:pt x="38" y="54"/>
                </a:cubicBezTo>
                <a:cubicBezTo>
                  <a:pt x="38" y="55"/>
                  <a:pt x="39" y="55"/>
                  <a:pt x="38" y="55"/>
                </a:cubicBezTo>
                <a:cubicBezTo>
                  <a:pt x="36" y="55"/>
                  <a:pt x="37" y="53"/>
                  <a:pt x="36" y="53"/>
                </a:cubicBezTo>
                <a:cubicBezTo>
                  <a:pt x="36" y="53"/>
                  <a:pt x="36" y="54"/>
                  <a:pt x="36" y="54"/>
                </a:cubicBezTo>
                <a:cubicBezTo>
                  <a:pt x="34" y="53"/>
                  <a:pt x="32" y="50"/>
                  <a:pt x="30" y="49"/>
                </a:cubicBezTo>
                <a:cubicBezTo>
                  <a:pt x="30" y="49"/>
                  <a:pt x="30" y="49"/>
                  <a:pt x="30" y="49"/>
                </a:cubicBezTo>
                <a:cubicBezTo>
                  <a:pt x="30" y="48"/>
                  <a:pt x="30" y="48"/>
                  <a:pt x="30" y="48"/>
                </a:cubicBezTo>
                <a:cubicBezTo>
                  <a:pt x="30" y="47"/>
                  <a:pt x="30" y="48"/>
                  <a:pt x="30" y="47"/>
                </a:cubicBezTo>
                <a:cubicBezTo>
                  <a:pt x="30" y="47"/>
                  <a:pt x="29" y="47"/>
                  <a:pt x="29" y="46"/>
                </a:cubicBezTo>
                <a:cubicBezTo>
                  <a:pt x="28" y="46"/>
                  <a:pt x="28" y="46"/>
                  <a:pt x="27" y="47"/>
                </a:cubicBezTo>
                <a:cubicBezTo>
                  <a:pt x="27" y="47"/>
                  <a:pt x="28" y="47"/>
                  <a:pt x="29" y="48"/>
                </a:cubicBezTo>
                <a:cubicBezTo>
                  <a:pt x="28" y="48"/>
                  <a:pt x="29" y="49"/>
                  <a:pt x="28" y="49"/>
                </a:cubicBezTo>
                <a:cubicBezTo>
                  <a:pt x="28" y="50"/>
                  <a:pt x="30" y="50"/>
                  <a:pt x="31" y="51"/>
                </a:cubicBezTo>
                <a:cubicBezTo>
                  <a:pt x="31" y="51"/>
                  <a:pt x="32" y="52"/>
                  <a:pt x="32" y="52"/>
                </a:cubicBezTo>
                <a:cubicBezTo>
                  <a:pt x="34" y="53"/>
                  <a:pt x="35" y="54"/>
                  <a:pt x="37" y="56"/>
                </a:cubicBezTo>
                <a:cubicBezTo>
                  <a:pt x="36" y="55"/>
                  <a:pt x="33" y="54"/>
                  <a:pt x="34" y="53"/>
                </a:cubicBezTo>
                <a:cubicBezTo>
                  <a:pt x="30" y="53"/>
                  <a:pt x="29" y="50"/>
                  <a:pt x="27" y="49"/>
                </a:cubicBezTo>
                <a:cubicBezTo>
                  <a:pt x="27" y="49"/>
                  <a:pt x="27" y="50"/>
                  <a:pt x="27" y="50"/>
                </a:cubicBezTo>
                <a:cubicBezTo>
                  <a:pt x="26" y="50"/>
                  <a:pt x="26" y="50"/>
                  <a:pt x="26" y="50"/>
                </a:cubicBezTo>
                <a:cubicBezTo>
                  <a:pt x="27" y="52"/>
                  <a:pt x="28" y="53"/>
                  <a:pt x="29" y="53"/>
                </a:cubicBezTo>
                <a:cubicBezTo>
                  <a:pt x="30" y="54"/>
                  <a:pt x="31" y="55"/>
                  <a:pt x="32" y="55"/>
                </a:cubicBezTo>
                <a:cubicBezTo>
                  <a:pt x="33" y="56"/>
                  <a:pt x="33" y="56"/>
                  <a:pt x="33" y="56"/>
                </a:cubicBezTo>
                <a:cubicBezTo>
                  <a:pt x="34" y="57"/>
                  <a:pt x="35" y="57"/>
                  <a:pt x="36" y="57"/>
                </a:cubicBezTo>
                <a:cubicBezTo>
                  <a:pt x="36" y="57"/>
                  <a:pt x="36" y="58"/>
                  <a:pt x="36" y="58"/>
                </a:cubicBezTo>
                <a:cubicBezTo>
                  <a:pt x="37" y="58"/>
                  <a:pt x="37" y="58"/>
                  <a:pt x="38" y="58"/>
                </a:cubicBezTo>
                <a:cubicBezTo>
                  <a:pt x="38" y="59"/>
                  <a:pt x="38" y="60"/>
                  <a:pt x="38" y="60"/>
                </a:cubicBezTo>
                <a:cubicBezTo>
                  <a:pt x="35" y="58"/>
                  <a:pt x="32" y="56"/>
                  <a:pt x="30" y="54"/>
                </a:cubicBezTo>
                <a:cubicBezTo>
                  <a:pt x="28" y="55"/>
                  <a:pt x="28" y="53"/>
                  <a:pt x="27" y="53"/>
                </a:cubicBezTo>
                <a:cubicBezTo>
                  <a:pt x="27" y="53"/>
                  <a:pt x="27" y="53"/>
                  <a:pt x="26" y="53"/>
                </a:cubicBezTo>
                <a:cubicBezTo>
                  <a:pt x="26" y="54"/>
                  <a:pt x="27" y="54"/>
                  <a:pt x="27" y="54"/>
                </a:cubicBezTo>
                <a:cubicBezTo>
                  <a:pt x="26" y="53"/>
                  <a:pt x="26" y="54"/>
                  <a:pt x="26" y="54"/>
                </a:cubicBezTo>
                <a:cubicBezTo>
                  <a:pt x="26" y="54"/>
                  <a:pt x="25" y="54"/>
                  <a:pt x="25" y="54"/>
                </a:cubicBezTo>
                <a:cubicBezTo>
                  <a:pt x="25" y="54"/>
                  <a:pt x="25" y="54"/>
                  <a:pt x="25" y="54"/>
                </a:cubicBezTo>
                <a:cubicBezTo>
                  <a:pt x="25" y="54"/>
                  <a:pt x="25" y="54"/>
                  <a:pt x="25" y="54"/>
                </a:cubicBezTo>
                <a:cubicBezTo>
                  <a:pt x="24" y="54"/>
                  <a:pt x="24" y="53"/>
                  <a:pt x="24" y="53"/>
                </a:cubicBezTo>
                <a:cubicBezTo>
                  <a:pt x="22" y="53"/>
                  <a:pt x="22" y="52"/>
                  <a:pt x="21" y="51"/>
                </a:cubicBezTo>
                <a:cubicBezTo>
                  <a:pt x="21" y="51"/>
                  <a:pt x="20" y="51"/>
                  <a:pt x="20" y="51"/>
                </a:cubicBezTo>
                <a:cubicBezTo>
                  <a:pt x="20" y="51"/>
                  <a:pt x="20" y="51"/>
                  <a:pt x="20" y="50"/>
                </a:cubicBezTo>
                <a:cubicBezTo>
                  <a:pt x="19" y="49"/>
                  <a:pt x="18" y="49"/>
                  <a:pt x="17" y="48"/>
                </a:cubicBezTo>
                <a:cubicBezTo>
                  <a:pt x="17" y="48"/>
                  <a:pt x="15" y="48"/>
                  <a:pt x="15" y="48"/>
                </a:cubicBezTo>
                <a:cubicBezTo>
                  <a:pt x="15" y="48"/>
                  <a:pt x="16" y="49"/>
                  <a:pt x="16" y="49"/>
                </a:cubicBezTo>
                <a:cubicBezTo>
                  <a:pt x="16" y="49"/>
                  <a:pt x="15" y="49"/>
                  <a:pt x="15" y="50"/>
                </a:cubicBezTo>
                <a:cubicBezTo>
                  <a:pt x="16" y="51"/>
                  <a:pt x="16" y="51"/>
                  <a:pt x="17" y="52"/>
                </a:cubicBezTo>
                <a:cubicBezTo>
                  <a:pt x="18" y="51"/>
                  <a:pt x="18" y="51"/>
                  <a:pt x="18" y="51"/>
                </a:cubicBezTo>
                <a:cubicBezTo>
                  <a:pt x="20" y="52"/>
                  <a:pt x="22" y="53"/>
                  <a:pt x="22" y="55"/>
                </a:cubicBezTo>
                <a:cubicBezTo>
                  <a:pt x="23" y="55"/>
                  <a:pt x="24" y="56"/>
                  <a:pt x="23" y="57"/>
                </a:cubicBezTo>
                <a:cubicBezTo>
                  <a:pt x="24" y="56"/>
                  <a:pt x="24" y="58"/>
                  <a:pt x="25" y="57"/>
                </a:cubicBezTo>
                <a:cubicBezTo>
                  <a:pt x="25" y="56"/>
                  <a:pt x="24" y="57"/>
                  <a:pt x="24" y="56"/>
                </a:cubicBezTo>
                <a:cubicBezTo>
                  <a:pt x="24" y="55"/>
                  <a:pt x="25" y="57"/>
                  <a:pt x="26" y="56"/>
                </a:cubicBezTo>
                <a:cubicBezTo>
                  <a:pt x="26" y="56"/>
                  <a:pt x="25" y="56"/>
                  <a:pt x="25" y="55"/>
                </a:cubicBezTo>
                <a:cubicBezTo>
                  <a:pt x="26" y="55"/>
                  <a:pt x="26" y="55"/>
                  <a:pt x="27" y="55"/>
                </a:cubicBezTo>
                <a:cubicBezTo>
                  <a:pt x="28" y="55"/>
                  <a:pt x="26" y="54"/>
                  <a:pt x="27" y="54"/>
                </a:cubicBezTo>
                <a:cubicBezTo>
                  <a:pt x="28" y="54"/>
                  <a:pt x="29" y="55"/>
                  <a:pt x="29" y="56"/>
                </a:cubicBezTo>
                <a:cubicBezTo>
                  <a:pt x="30" y="56"/>
                  <a:pt x="31" y="57"/>
                  <a:pt x="31" y="57"/>
                </a:cubicBezTo>
                <a:cubicBezTo>
                  <a:pt x="30" y="57"/>
                  <a:pt x="32" y="57"/>
                  <a:pt x="32" y="58"/>
                </a:cubicBezTo>
                <a:cubicBezTo>
                  <a:pt x="31" y="58"/>
                  <a:pt x="30" y="57"/>
                  <a:pt x="29" y="57"/>
                </a:cubicBezTo>
                <a:cubicBezTo>
                  <a:pt x="30" y="57"/>
                  <a:pt x="31" y="58"/>
                  <a:pt x="30" y="58"/>
                </a:cubicBezTo>
                <a:cubicBezTo>
                  <a:pt x="30" y="58"/>
                  <a:pt x="29" y="57"/>
                  <a:pt x="29" y="57"/>
                </a:cubicBezTo>
                <a:cubicBezTo>
                  <a:pt x="30" y="58"/>
                  <a:pt x="30" y="59"/>
                  <a:pt x="31" y="59"/>
                </a:cubicBezTo>
                <a:cubicBezTo>
                  <a:pt x="31" y="58"/>
                  <a:pt x="32" y="59"/>
                  <a:pt x="32" y="58"/>
                </a:cubicBezTo>
                <a:cubicBezTo>
                  <a:pt x="34" y="60"/>
                  <a:pt x="36" y="59"/>
                  <a:pt x="37" y="61"/>
                </a:cubicBezTo>
                <a:cubicBezTo>
                  <a:pt x="39" y="60"/>
                  <a:pt x="44" y="60"/>
                  <a:pt x="45" y="63"/>
                </a:cubicBezTo>
                <a:cubicBezTo>
                  <a:pt x="44" y="63"/>
                  <a:pt x="44" y="62"/>
                  <a:pt x="43" y="63"/>
                </a:cubicBezTo>
                <a:cubicBezTo>
                  <a:pt x="46" y="65"/>
                  <a:pt x="48" y="65"/>
                  <a:pt x="51" y="66"/>
                </a:cubicBezTo>
                <a:cubicBezTo>
                  <a:pt x="50" y="66"/>
                  <a:pt x="50" y="66"/>
                  <a:pt x="50" y="66"/>
                </a:cubicBezTo>
                <a:cubicBezTo>
                  <a:pt x="49" y="66"/>
                  <a:pt x="50" y="67"/>
                  <a:pt x="50" y="67"/>
                </a:cubicBezTo>
                <a:cubicBezTo>
                  <a:pt x="50" y="68"/>
                  <a:pt x="50" y="67"/>
                  <a:pt x="49" y="67"/>
                </a:cubicBezTo>
                <a:cubicBezTo>
                  <a:pt x="49" y="67"/>
                  <a:pt x="49" y="68"/>
                  <a:pt x="49" y="68"/>
                </a:cubicBezTo>
                <a:cubicBezTo>
                  <a:pt x="48" y="68"/>
                  <a:pt x="47" y="68"/>
                  <a:pt x="46" y="67"/>
                </a:cubicBezTo>
                <a:cubicBezTo>
                  <a:pt x="46" y="67"/>
                  <a:pt x="46" y="68"/>
                  <a:pt x="45" y="68"/>
                </a:cubicBezTo>
                <a:cubicBezTo>
                  <a:pt x="45" y="69"/>
                  <a:pt x="45" y="69"/>
                  <a:pt x="45" y="70"/>
                </a:cubicBezTo>
                <a:cubicBezTo>
                  <a:pt x="42" y="68"/>
                  <a:pt x="39" y="67"/>
                  <a:pt x="37" y="65"/>
                </a:cubicBezTo>
                <a:cubicBezTo>
                  <a:pt x="38" y="65"/>
                  <a:pt x="38" y="65"/>
                  <a:pt x="39" y="66"/>
                </a:cubicBezTo>
                <a:cubicBezTo>
                  <a:pt x="39" y="64"/>
                  <a:pt x="41" y="66"/>
                  <a:pt x="41" y="66"/>
                </a:cubicBezTo>
                <a:cubicBezTo>
                  <a:pt x="41" y="66"/>
                  <a:pt x="40" y="66"/>
                  <a:pt x="40" y="66"/>
                </a:cubicBezTo>
                <a:cubicBezTo>
                  <a:pt x="41" y="67"/>
                  <a:pt x="42" y="68"/>
                  <a:pt x="44" y="68"/>
                </a:cubicBezTo>
                <a:cubicBezTo>
                  <a:pt x="44" y="67"/>
                  <a:pt x="43" y="66"/>
                  <a:pt x="43" y="66"/>
                </a:cubicBezTo>
                <a:cubicBezTo>
                  <a:pt x="42" y="66"/>
                  <a:pt x="42" y="65"/>
                  <a:pt x="40" y="65"/>
                </a:cubicBezTo>
                <a:cubicBezTo>
                  <a:pt x="41" y="64"/>
                  <a:pt x="41" y="65"/>
                  <a:pt x="41" y="64"/>
                </a:cubicBezTo>
                <a:cubicBezTo>
                  <a:pt x="40" y="64"/>
                  <a:pt x="40" y="63"/>
                  <a:pt x="39" y="62"/>
                </a:cubicBezTo>
                <a:cubicBezTo>
                  <a:pt x="38" y="62"/>
                  <a:pt x="38" y="62"/>
                  <a:pt x="38" y="62"/>
                </a:cubicBezTo>
                <a:cubicBezTo>
                  <a:pt x="37" y="62"/>
                  <a:pt x="36" y="61"/>
                  <a:pt x="35" y="60"/>
                </a:cubicBezTo>
                <a:cubicBezTo>
                  <a:pt x="35" y="60"/>
                  <a:pt x="35" y="60"/>
                  <a:pt x="35" y="60"/>
                </a:cubicBezTo>
                <a:cubicBezTo>
                  <a:pt x="34" y="60"/>
                  <a:pt x="33" y="59"/>
                  <a:pt x="32" y="59"/>
                </a:cubicBezTo>
                <a:cubicBezTo>
                  <a:pt x="32" y="59"/>
                  <a:pt x="31" y="59"/>
                  <a:pt x="31" y="60"/>
                </a:cubicBezTo>
                <a:cubicBezTo>
                  <a:pt x="31" y="59"/>
                  <a:pt x="30" y="59"/>
                  <a:pt x="30" y="59"/>
                </a:cubicBezTo>
                <a:cubicBezTo>
                  <a:pt x="31" y="60"/>
                  <a:pt x="33" y="61"/>
                  <a:pt x="34" y="62"/>
                </a:cubicBezTo>
                <a:cubicBezTo>
                  <a:pt x="33" y="63"/>
                  <a:pt x="32" y="62"/>
                  <a:pt x="32" y="61"/>
                </a:cubicBezTo>
                <a:cubicBezTo>
                  <a:pt x="30" y="62"/>
                  <a:pt x="30" y="60"/>
                  <a:pt x="28" y="61"/>
                </a:cubicBezTo>
                <a:cubicBezTo>
                  <a:pt x="32" y="64"/>
                  <a:pt x="35" y="65"/>
                  <a:pt x="39" y="67"/>
                </a:cubicBezTo>
                <a:cubicBezTo>
                  <a:pt x="39" y="67"/>
                  <a:pt x="39" y="67"/>
                  <a:pt x="38" y="67"/>
                </a:cubicBezTo>
                <a:cubicBezTo>
                  <a:pt x="38" y="68"/>
                  <a:pt x="39" y="68"/>
                  <a:pt x="39" y="68"/>
                </a:cubicBezTo>
                <a:cubicBezTo>
                  <a:pt x="39" y="68"/>
                  <a:pt x="39" y="68"/>
                  <a:pt x="39" y="68"/>
                </a:cubicBezTo>
                <a:cubicBezTo>
                  <a:pt x="39" y="69"/>
                  <a:pt x="40" y="70"/>
                  <a:pt x="41" y="70"/>
                </a:cubicBezTo>
                <a:cubicBezTo>
                  <a:pt x="42" y="71"/>
                  <a:pt x="45" y="71"/>
                  <a:pt x="45" y="73"/>
                </a:cubicBezTo>
                <a:cubicBezTo>
                  <a:pt x="45" y="72"/>
                  <a:pt x="45" y="72"/>
                  <a:pt x="45" y="72"/>
                </a:cubicBezTo>
                <a:cubicBezTo>
                  <a:pt x="45" y="72"/>
                  <a:pt x="46" y="72"/>
                  <a:pt x="46" y="72"/>
                </a:cubicBezTo>
                <a:cubicBezTo>
                  <a:pt x="46" y="74"/>
                  <a:pt x="45" y="73"/>
                  <a:pt x="45" y="73"/>
                </a:cubicBezTo>
                <a:cubicBezTo>
                  <a:pt x="45" y="73"/>
                  <a:pt x="46" y="74"/>
                  <a:pt x="46" y="74"/>
                </a:cubicBezTo>
                <a:cubicBezTo>
                  <a:pt x="44" y="74"/>
                  <a:pt x="42" y="73"/>
                  <a:pt x="41" y="72"/>
                </a:cubicBezTo>
                <a:cubicBezTo>
                  <a:pt x="41" y="71"/>
                  <a:pt x="42" y="72"/>
                  <a:pt x="42" y="71"/>
                </a:cubicBezTo>
                <a:cubicBezTo>
                  <a:pt x="41" y="71"/>
                  <a:pt x="41" y="71"/>
                  <a:pt x="40" y="71"/>
                </a:cubicBezTo>
                <a:cubicBezTo>
                  <a:pt x="40" y="70"/>
                  <a:pt x="41" y="71"/>
                  <a:pt x="40" y="70"/>
                </a:cubicBezTo>
                <a:cubicBezTo>
                  <a:pt x="39" y="70"/>
                  <a:pt x="38" y="69"/>
                  <a:pt x="36" y="69"/>
                </a:cubicBezTo>
                <a:cubicBezTo>
                  <a:pt x="36" y="69"/>
                  <a:pt x="36" y="69"/>
                  <a:pt x="36" y="69"/>
                </a:cubicBezTo>
                <a:cubicBezTo>
                  <a:pt x="34" y="69"/>
                  <a:pt x="34" y="68"/>
                  <a:pt x="32" y="67"/>
                </a:cubicBezTo>
                <a:cubicBezTo>
                  <a:pt x="32" y="68"/>
                  <a:pt x="33" y="68"/>
                  <a:pt x="33" y="69"/>
                </a:cubicBezTo>
                <a:cubicBezTo>
                  <a:pt x="33" y="69"/>
                  <a:pt x="31" y="70"/>
                  <a:pt x="31" y="69"/>
                </a:cubicBezTo>
                <a:cubicBezTo>
                  <a:pt x="32" y="68"/>
                  <a:pt x="33" y="69"/>
                  <a:pt x="32" y="68"/>
                </a:cubicBezTo>
                <a:cubicBezTo>
                  <a:pt x="31" y="68"/>
                  <a:pt x="31" y="67"/>
                  <a:pt x="30" y="68"/>
                </a:cubicBezTo>
                <a:cubicBezTo>
                  <a:pt x="30" y="66"/>
                  <a:pt x="28" y="66"/>
                  <a:pt x="26" y="64"/>
                </a:cubicBezTo>
                <a:cubicBezTo>
                  <a:pt x="27" y="64"/>
                  <a:pt x="28" y="66"/>
                  <a:pt x="29" y="66"/>
                </a:cubicBezTo>
                <a:cubicBezTo>
                  <a:pt x="30" y="65"/>
                  <a:pt x="28" y="65"/>
                  <a:pt x="28" y="64"/>
                </a:cubicBezTo>
                <a:cubicBezTo>
                  <a:pt x="28" y="64"/>
                  <a:pt x="28" y="64"/>
                  <a:pt x="28" y="64"/>
                </a:cubicBezTo>
                <a:cubicBezTo>
                  <a:pt x="28" y="63"/>
                  <a:pt x="26" y="63"/>
                  <a:pt x="26" y="61"/>
                </a:cubicBezTo>
                <a:cubicBezTo>
                  <a:pt x="27" y="62"/>
                  <a:pt x="28" y="62"/>
                  <a:pt x="28" y="62"/>
                </a:cubicBezTo>
                <a:cubicBezTo>
                  <a:pt x="26" y="61"/>
                  <a:pt x="26" y="59"/>
                  <a:pt x="24" y="59"/>
                </a:cubicBezTo>
                <a:cubicBezTo>
                  <a:pt x="24" y="60"/>
                  <a:pt x="26" y="60"/>
                  <a:pt x="26" y="62"/>
                </a:cubicBezTo>
                <a:cubicBezTo>
                  <a:pt x="25" y="62"/>
                  <a:pt x="26" y="62"/>
                  <a:pt x="25" y="63"/>
                </a:cubicBezTo>
                <a:cubicBezTo>
                  <a:pt x="24" y="63"/>
                  <a:pt x="24" y="62"/>
                  <a:pt x="24" y="62"/>
                </a:cubicBezTo>
                <a:cubicBezTo>
                  <a:pt x="24" y="63"/>
                  <a:pt x="24" y="63"/>
                  <a:pt x="24" y="63"/>
                </a:cubicBezTo>
                <a:cubicBezTo>
                  <a:pt x="24" y="63"/>
                  <a:pt x="24" y="64"/>
                  <a:pt x="23" y="64"/>
                </a:cubicBezTo>
                <a:cubicBezTo>
                  <a:pt x="23" y="63"/>
                  <a:pt x="22" y="63"/>
                  <a:pt x="22" y="63"/>
                </a:cubicBezTo>
                <a:cubicBezTo>
                  <a:pt x="23" y="63"/>
                  <a:pt x="23" y="63"/>
                  <a:pt x="24" y="63"/>
                </a:cubicBezTo>
                <a:cubicBezTo>
                  <a:pt x="24" y="62"/>
                  <a:pt x="22" y="62"/>
                  <a:pt x="22" y="61"/>
                </a:cubicBezTo>
                <a:cubicBezTo>
                  <a:pt x="21" y="62"/>
                  <a:pt x="21" y="62"/>
                  <a:pt x="20" y="61"/>
                </a:cubicBezTo>
                <a:cubicBezTo>
                  <a:pt x="19" y="58"/>
                  <a:pt x="14" y="57"/>
                  <a:pt x="12" y="53"/>
                </a:cubicBezTo>
                <a:cubicBezTo>
                  <a:pt x="11" y="54"/>
                  <a:pt x="11" y="52"/>
                  <a:pt x="10" y="52"/>
                </a:cubicBezTo>
                <a:cubicBezTo>
                  <a:pt x="12" y="56"/>
                  <a:pt x="15" y="58"/>
                  <a:pt x="18" y="60"/>
                </a:cubicBezTo>
                <a:cubicBezTo>
                  <a:pt x="18" y="61"/>
                  <a:pt x="18" y="62"/>
                  <a:pt x="19" y="61"/>
                </a:cubicBezTo>
                <a:cubicBezTo>
                  <a:pt x="19" y="61"/>
                  <a:pt x="19" y="61"/>
                  <a:pt x="19" y="61"/>
                </a:cubicBezTo>
                <a:cubicBezTo>
                  <a:pt x="20" y="62"/>
                  <a:pt x="22" y="63"/>
                  <a:pt x="21" y="64"/>
                </a:cubicBezTo>
                <a:cubicBezTo>
                  <a:pt x="22" y="65"/>
                  <a:pt x="23" y="65"/>
                  <a:pt x="23" y="65"/>
                </a:cubicBezTo>
                <a:cubicBezTo>
                  <a:pt x="24" y="65"/>
                  <a:pt x="27" y="66"/>
                  <a:pt x="27" y="67"/>
                </a:cubicBezTo>
                <a:cubicBezTo>
                  <a:pt x="26" y="67"/>
                  <a:pt x="25" y="65"/>
                  <a:pt x="24" y="66"/>
                </a:cubicBezTo>
                <a:cubicBezTo>
                  <a:pt x="24" y="67"/>
                  <a:pt x="26" y="66"/>
                  <a:pt x="26" y="67"/>
                </a:cubicBezTo>
                <a:cubicBezTo>
                  <a:pt x="23" y="67"/>
                  <a:pt x="22" y="65"/>
                  <a:pt x="20" y="64"/>
                </a:cubicBezTo>
                <a:cubicBezTo>
                  <a:pt x="21" y="64"/>
                  <a:pt x="20" y="64"/>
                  <a:pt x="20" y="64"/>
                </a:cubicBezTo>
                <a:cubicBezTo>
                  <a:pt x="20" y="65"/>
                  <a:pt x="22" y="65"/>
                  <a:pt x="22" y="67"/>
                </a:cubicBezTo>
                <a:cubicBezTo>
                  <a:pt x="21" y="66"/>
                  <a:pt x="20" y="65"/>
                  <a:pt x="19" y="65"/>
                </a:cubicBezTo>
                <a:cubicBezTo>
                  <a:pt x="22" y="67"/>
                  <a:pt x="25" y="70"/>
                  <a:pt x="27" y="71"/>
                </a:cubicBezTo>
                <a:cubicBezTo>
                  <a:pt x="28" y="72"/>
                  <a:pt x="29" y="72"/>
                  <a:pt x="30" y="73"/>
                </a:cubicBezTo>
                <a:cubicBezTo>
                  <a:pt x="30" y="73"/>
                  <a:pt x="30" y="74"/>
                  <a:pt x="30" y="74"/>
                </a:cubicBezTo>
                <a:cubicBezTo>
                  <a:pt x="31" y="74"/>
                  <a:pt x="32" y="74"/>
                  <a:pt x="32" y="74"/>
                </a:cubicBezTo>
                <a:cubicBezTo>
                  <a:pt x="33" y="73"/>
                  <a:pt x="35" y="75"/>
                  <a:pt x="36" y="76"/>
                </a:cubicBezTo>
                <a:cubicBezTo>
                  <a:pt x="36" y="76"/>
                  <a:pt x="36" y="76"/>
                  <a:pt x="36" y="77"/>
                </a:cubicBezTo>
                <a:cubicBezTo>
                  <a:pt x="37" y="77"/>
                  <a:pt x="38" y="77"/>
                  <a:pt x="38" y="78"/>
                </a:cubicBezTo>
                <a:cubicBezTo>
                  <a:pt x="36" y="79"/>
                  <a:pt x="36" y="77"/>
                  <a:pt x="35" y="77"/>
                </a:cubicBezTo>
                <a:cubicBezTo>
                  <a:pt x="35" y="78"/>
                  <a:pt x="36" y="78"/>
                  <a:pt x="36" y="79"/>
                </a:cubicBezTo>
                <a:cubicBezTo>
                  <a:pt x="36" y="79"/>
                  <a:pt x="36" y="79"/>
                  <a:pt x="35" y="79"/>
                </a:cubicBezTo>
                <a:cubicBezTo>
                  <a:pt x="34" y="80"/>
                  <a:pt x="33" y="80"/>
                  <a:pt x="33" y="82"/>
                </a:cubicBezTo>
                <a:cubicBezTo>
                  <a:pt x="32" y="82"/>
                  <a:pt x="31" y="81"/>
                  <a:pt x="30" y="81"/>
                </a:cubicBezTo>
                <a:cubicBezTo>
                  <a:pt x="30" y="81"/>
                  <a:pt x="31" y="81"/>
                  <a:pt x="31" y="82"/>
                </a:cubicBezTo>
                <a:cubicBezTo>
                  <a:pt x="28" y="82"/>
                  <a:pt x="26" y="86"/>
                  <a:pt x="26" y="88"/>
                </a:cubicBezTo>
                <a:cubicBezTo>
                  <a:pt x="26" y="91"/>
                  <a:pt x="31" y="89"/>
                  <a:pt x="31" y="93"/>
                </a:cubicBezTo>
                <a:cubicBezTo>
                  <a:pt x="32" y="94"/>
                  <a:pt x="34" y="95"/>
                  <a:pt x="35" y="97"/>
                </a:cubicBezTo>
                <a:cubicBezTo>
                  <a:pt x="36" y="97"/>
                  <a:pt x="39" y="98"/>
                  <a:pt x="41" y="97"/>
                </a:cubicBezTo>
                <a:cubicBezTo>
                  <a:pt x="39" y="95"/>
                  <a:pt x="36" y="95"/>
                  <a:pt x="35" y="92"/>
                </a:cubicBezTo>
                <a:cubicBezTo>
                  <a:pt x="36" y="91"/>
                  <a:pt x="36" y="91"/>
                  <a:pt x="37" y="91"/>
                </a:cubicBezTo>
                <a:cubicBezTo>
                  <a:pt x="37" y="92"/>
                  <a:pt x="37" y="92"/>
                  <a:pt x="37" y="93"/>
                </a:cubicBezTo>
                <a:cubicBezTo>
                  <a:pt x="38" y="94"/>
                  <a:pt x="41" y="94"/>
                  <a:pt x="41" y="91"/>
                </a:cubicBezTo>
                <a:cubicBezTo>
                  <a:pt x="41" y="91"/>
                  <a:pt x="42" y="91"/>
                  <a:pt x="42" y="91"/>
                </a:cubicBezTo>
                <a:cubicBezTo>
                  <a:pt x="42" y="91"/>
                  <a:pt x="41" y="90"/>
                  <a:pt x="42" y="90"/>
                </a:cubicBezTo>
                <a:cubicBezTo>
                  <a:pt x="45" y="91"/>
                  <a:pt x="47" y="93"/>
                  <a:pt x="48" y="95"/>
                </a:cubicBezTo>
                <a:cubicBezTo>
                  <a:pt x="48" y="98"/>
                  <a:pt x="53" y="101"/>
                  <a:pt x="50" y="103"/>
                </a:cubicBezTo>
                <a:cubicBezTo>
                  <a:pt x="50" y="107"/>
                  <a:pt x="55" y="106"/>
                  <a:pt x="58" y="107"/>
                </a:cubicBezTo>
                <a:cubicBezTo>
                  <a:pt x="59" y="113"/>
                  <a:pt x="65" y="114"/>
                  <a:pt x="69" y="116"/>
                </a:cubicBezTo>
                <a:cubicBezTo>
                  <a:pt x="70" y="119"/>
                  <a:pt x="75" y="114"/>
                  <a:pt x="77" y="117"/>
                </a:cubicBezTo>
                <a:cubicBezTo>
                  <a:pt x="77" y="116"/>
                  <a:pt x="79" y="117"/>
                  <a:pt x="79" y="117"/>
                </a:cubicBezTo>
                <a:cubicBezTo>
                  <a:pt x="79" y="118"/>
                  <a:pt x="78" y="118"/>
                  <a:pt x="79" y="118"/>
                </a:cubicBezTo>
                <a:cubicBezTo>
                  <a:pt x="80" y="119"/>
                  <a:pt x="82" y="119"/>
                  <a:pt x="83" y="121"/>
                </a:cubicBezTo>
                <a:cubicBezTo>
                  <a:pt x="84" y="121"/>
                  <a:pt x="85" y="120"/>
                  <a:pt x="86" y="120"/>
                </a:cubicBezTo>
                <a:cubicBezTo>
                  <a:pt x="86" y="120"/>
                  <a:pt x="87" y="121"/>
                  <a:pt x="87" y="122"/>
                </a:cubicBezTo>
                <a:cubicBezTo>
                  <a:pt x="87" y="122"/>
                  <a:pt x="88" y="122"/>
                  <a:pt x="88" y="122"/>
                </a:cubicBezTo>
                <a:cubicBezTo>
                  <a:pt x="88" y="123"/>
                  <a:pt x="87" y="122"/>
                  <a:pt x="87" y="123"/>
                </a:cubicBezTo>
                <a:cubicBezTo>
                  <a:pt x="89" y="123"/>
                  <a:pt x="92" y="126"/>
                  <a:pt x="94" y="124"/>
                </a:cubicBezTo>
                <a:cubicBezTo>
                  <a:pt x="94" y="124"/>
                  <a:pt x="94" y="124"/>
                  <a:pt x="94" y="124"/>
                </a:cubicBezTo>
                <a:cubicBezTo>
                  <a:pt x="94" y="125"/>
                  <a:pt x="95" y="125"/>
                  <a:pt x="95" y="126"/>
                </a:cubicBezTo>
                <a:cubicBezTo>
                  <a:pt x="96" y="126"/>
                  <a:pt x="98" y="126"/>
                  <a:pt x="98" y="128"/>
                </a:cubicBezTo>
                <a:cubicBezTo>
                  <a:pt x="100" y="128"/>
                  <a:pt x="103" y="128"/>
                  <a:pt x="105" y="130"/>
                </a:cubicBezTo>
                <a:cubicBezTo>
                  <a:pt x="105" y="129"/>
                  <a:pt x="105" y="129"/>
                  <a:pt x="106" y="129"/>
                </a:cubicBezTo>
                <a:cubicBezTo>
                  <a:pt x="106" y="129"/>
                  <a:pt x="106" y="129"/>
                  <a:pt x="107" y="130"/>
                </a:cubicBezTo>
                <a:cubicBezTo>
                  <a:pt x="110" y="129"/>
                  <a:pt x="113" y="132"/>
                  <a:pt x="116" y="131"/>
                </a:cubicBezTo>
                <a:cubicBezTo>
                  <a:pt x="116" y="130"/>
                  <a:pt x="115" y="131"/>
                  <a:pt x="115" y="130"/>
                </a:cubicBezTo>
                <a:cubicBezTo>
                  <a:pt x="117" y="129"/>
                  <a:pt x="118" y="131"/>
                  <a:pt x="119" y="130"/>
                </a:cubicBezTo>
                <a:cubicBezTo>
                  <a:pt x="118" y="130"/>
                  <a:pt x="117" y="129"/>
                  <a:pt x="116" y="129"/>
                </a:cubicBezTo>
                <a:cubicBezTo>
                  <a:pt x="116" y="128"/>
                  <a:pt x="116" y="128"/>
                  <a:pt x="117" y="128"/>
                </a:cubicBezTo>
                <a:cubicBezTo>
                  <a:pt x="117" y="128"/>
                  <a:pt x="117" y="128"/>
                  <a:pt x="117" y="129"/>
                </a:cubicBezTo>
                <a:cubicBezTo>
                  <a:pt x="118" y="129"/>
                  <a:pt x="118" y="129"/>
                  <a:pt x="119" y="129"/>
                </a:cubicBezTo>
                <a:cubicBezTo>
                  <a:pt x="118" y="129"/>
                  <a:pt x="118" y="129"/>
                  <a:pt x="118" y="128"/>
                </a:cubicBezTo>
                <a:cubicBezTo>
                  <a:pt x="119" y="128"/>
                  <a:pt x="120" y="130"/>
                  <a:pt x="121" y="128"/>
                </a:cubicBezTo>
                <a:cubicBezTo>
                  <a:pt x="119" y="128"/>
                  <a:pt x="117" y="128"/>
                  <a:pt x="115" y="127"/>
                </a:cubicBezTo>
                <a:cubicBezTo>
                  <a:pt x="122" y="128"/>
                  <a:pt x="129" y="131"/>
                  <a:pt x="136" y="131"/>
                </a:cubicBezTo>
                <a:cubicBezTo>
                  <a:pt x="136" y="132"/>
                  <a:pt x="138" y="132"/>
                  <a:pt x="138" y="131"/>
                </a:cubicBezTo>
                <a:cubicBezTo>
                  <a:pt x="133" y="130"/>
                  <a:pt x="128" y="129"/>
                  <a:pt x="124" y="128"/>
                </a:cubicBezTo>
                <a:cubicBezTo>
                  <a:pt x="124" y="128"/>
                  <a:pt x="123" y="128"/>
                  <a:pt x="123" y="127"/>
                </a:cubicBezTo>
                <a:cubicBezTo>
                  <a:pt x="126" y="128"/>
                  <a:pt x="128" y="129"/>
                  <a:pt x="131" y="128"/>
                </a:cubicBezTo>
                <a:cubicBezTo>
                  <a:pt x="129" y="128"/>
                  <a:pt x="127" y="127"/>
                  <a:pt x="125" y="127"/>
                </a:cubicBezTo>
                <a:cubicBezTo>
                  <a:pt x="123" y="126"/>
                  <a:pt x="121" y="126"/>
                  <a:pt x="120" y="124"/>
                </a:cubicBezTo>
                <a:cubicBezTo>
                  <a:pt x="122" y="125"/>
                  <a:pt x="124" y="125"/>
                  <a:pt x="126" y="126"/>
                </a:cubicBezTo>
                <a:cubicBezTo>
                  <a:pt x="124" y="125"/>
                  <a:pt x="122" y="125"/>
                  <a:pt x="121" y="124"/>
                </a:cubicBezTo>
                <a:cubicBezTo>
                  <a:pt x="124" y="124"/>
                  <a:pt x="126" y="124"/>
                  <a:pt x="129" y="124"/>
                </a:cubicBezTo>
                <a:cubicBezTo>
                  <a:pt x="129" y="124"/>
                  <a:pt x="128" y="124"/>
                  <a:pt x="128" y="124"/>
                </a:cubicBezTo>
                <a:cubicBezTo>
                  <a:pt x="129" y="123"/>
                  <a:pt x="131" y="124"/>
                  <a:pt x="133" y="123"/>
                </a:cubicBezTo>
                <a:cubicBezTo>
                  <a:pt x="131" y="123"/>
                  <a:pt x="128" y="123"/>
                  <a:pt x="128" y="121"/>
                </a:cubicBezTo>
                <a:cubicBezTo>
                  <a:pt x="128" y="122"/>
                  <a:pt x="129" y="122"/>
                  <a:pt x="130" y="122"/>
                </a:cubicBezTo>
                <a:cubicBezTo>
                  <a:pt x="128" y="121"/>
                  <a:pt x="126" y="121"/>
                  <a:pt x="126" y="120"/>
                </a:cubicBezTo>
                <a:cubicBezTo>
                  <a:pt x="131" y="120"/>
                  <a:pt x="135" y="122"/>
                  <a:pt x="138" y="122"/>
                </a:cubicBezTo>
                <a:cubicBezTo>
                  <a:pt x="137" y="121"/>
                  <a:pt x="136" y="121"/>
                  <a:pt x="135" y="121"/>
                </a:cubicBezTo>
                <a:cubicBezTo>
                  <a:pt x="138" y="121"/>
                  <a:pt x="141" y="122"/>
                  <a:pt x="144" y="122"/>
                </a:cubicBezTo>
                <a:cubicBezTo>
                  <a:pt x="147" y="122"/>
                  <a:pt x="150" y="122"/>
                  <a:pt x="153" y="122"/>
                </a:cubicBezTo>
                <a:cubicBezTo>
                  <a:pt x="149" y="121"/>
                  <a:pt x="144" y="121"/>
                  <a:pt x="141" y="120"/>
                </a:cubicBezTo>
                <a:cubicBezTo>
                  <a:pt x="141" y="120"/>
                  <a:pt x="141" y="120"/>
                  <a:pt x="140" y="120"/>
                </a:cubicBezTo>
                <a:cubicBezTo>
                  <a:pt x="140" y="120"/>
                  <a:pt x="141" y="120"/>
                  <a:pt x="141" y="119"/>
                </a:cubicBezTo>
                <a:cubicBezTo>
                  <a:pt x="136" y="119"/>
                  <a:pt x="131" y="118"/>
                  <a:pt x="127" y="117"/>
                </a:cubicBezTo>
                <a:cubicBezTo>
                  <a:pt x="130" y="117"/>
                  <a:pt x="132" y="117"/>
                  <a:pt x="134" y="118"/>
                </a:cubicBezTo>
                <a:cubicBezTo>
                  <a:pt x="144" y="119"/>
                  <a:pt x="155" y="120"/>
                  <a:pt x="167" y="121"/>
                </a:cubicBezTo>
                <a:cubicBezTo>
                  <a:pt x="167" y="121"/>
                  <a:pt x="168" y="121"/>
                  <a:pt x="168" y="122"/>
                </a:cubicBezTo>
                <a:cubicBezTo>
                  <a:pt x="169" y="122"/>
                  <a:pt x="170" y="122"/>
                  <a:pt x="170" y="122"/>
                </a:cubicBezTo>
                <a:cubicBezTo>
                  <a:pt x="170" y="123"/>
                  <a:pt x="171" y="123"/>
                  <a:pt x="170" y="123"/>
                </a:cubicBezTo>
                <a:cubicBezTo>
                  <a:pt x="167" y="123"/>
                  <a:pt x="163" y="122"/>
                  <a:pt x="160" y="122"/>
                </a:cubicBezTo>
                <a:cubicBezTo>
                  <a:pt x="161" y="123"/>
                  <a:pt x="165" y="122"/>
                  <a:pt x="167" y="124"/>
                </a:cubicBezTo>
                <a:cubicBezTo>
                  <a:pt x="170" y="124"/>
                  <a:pt x="174" y="125"/>
                  <a:pt x="177" y="125"/>
                </a:cubicBezTo>
                <a:cubicBezTo>
                  <a:pt x="177" y="125"/>
                  <a:pt x="176" y="125"/>
                  <a:pt x="177" y="125"/>
                </a:cubicBezTo>
                <a:cubicBezTo>
                  <a:pt x="180" y="125"/>
                  <a:pt x="184" y="125"/>
                  <a:pt x="188" y="125"/>
                </a:cubicBezTo>
                <a:cubicBezTo>
                  <a:pt x="190" y="124"/>
                  <a:pt x="195" y="126"/>
                  <a:pt x="196" y="125"/>
                </a:cubicBezTo>
                <a:cubicBezTo>
                  <a:pt x="196" y="125"/>
                  <a:pt x="196" y="125"/>
                  <a:pt x="196" y="126"/>
                </a:cubicBezTo>
                <a:cubicBezTo>
                  <a:pt x="199" y="127"/>
                  <a:pt x="205" y="126"/>
                  <a:pt x="208" y="125"/>
                </a:cubicBezTo>
                <a:cubicBezTo>
                  <a:pt x="207" y="125"/>
                  <a:pt x="206" y="126"/>
                  <a:pt x="205" y="125"/>
                </a:cubicBezTo>
                <a:cubicBezTo>
                  <a:pt x="207" y="124"/>
                  <a:pt x="211" y="125"/>
                  <a:pt x="211" y="124"/>
                </a:cubicBezTo>
                <a:cubicBezTo>
                  <a:pt x="206" y="124"/>
                  <a:pt x="200" y="124"/>
                  <a:pt x="193" y="124"/>
                </a:cubicBezTo>
                <a:cubicBezTo>
                  <a:pt x="192" y="123"/>
                  <a:pt x="190" y="124"/>
                  <a:pt x="188" y="123"/>
                </a:cubicBezTo>
                <a:cubicBezTo>
                  <a:pt x="191" y="123"/>
                  <a:pt x="195" y="122"/>
                  <a:pt x="197" y="123"/>
                </a:cubicBezTo>
                <a:cubicBezTo>
                  <a:pt x="199" y="122"/>
                  <a:pt x="205" y="124"/>
                  <a:pt x="207" y="123"/>
                </a:cubicBezTo>
                <a:cubicBezTo>
                  <a:pt x="205" y="123"/>
                  <a:pt x="203" y="123"/>
                  <a:pt x="201" y="122"/>
                </a:cubicBezTo>
                <a:cubicBezTo>
                  <a:pt x="203" y="122"/>
                  <a:pt x="205" y="122"/>
                  <a:pt x="206" y="122"/>
                </a:cubicBezTo>
                <a:cubicBezTo>
                  <a:pt x="208" y="122"/>
                  <a:pt x="209" y="122"/>
                  <a:pt x="211" y="122"/>
                </a:cubicBezTo>
                <a:cubicBezTo>
                  <a:pt x="212" y="122"/>
                  <a:pt x="214" y="123"/>
                  <a:pt x="215" y="122"/>
                </a:cubicBezTo>
                <a:cubicBezTo>
                  <a:pt x="214" y="122"/>
                  <a:pt x="213" y="122"/>
                  <a:pt x="212" y="121"/>
                </a:cubicBezTo>
                <a:cubicBezTo>
                  <a:pt x="213" y="121"/>
                  <a:pt x="215" y="121"/>
                  <a:pt x="216" y="121"/>
                </a:cubicBezTo>
                <a:cubicBezTo>
                  <a:pt x="216" y="120"/>
                  <a:pt x="215" y="121"/>
                  <a:pt x="216" y="120"/>
                </a:cubicBezTo>
                <a:cubicBezTo>
                  <a:pt x="217" y="120"/>
                  <a:pt x="216" y="121"/>
                  <a:pt x="217" y="121"/>
                </a:cubicBezTo>
                <a:cubicBezTo>
                  <a:pt x="221" y="121"/>
                  <a:pt x="223" y="121"/>
                  <a:pt x="226" y="120"/>
                </a:cubicBezTo>
                <a:cubicBezTo>
                  <a:pt x="225" y="120"/>
                  <a:pt x="223" y="121"/>
                  <a:pt x="223" y="120"/>
                </a:cubicBezTo>
                <a:cubicBezTo>
                  <a:pt x="223" y="120"/>
                  <a:pt x="223" y="120"/>
                  <a:pt x="223" y="119"/>
                </a:cubicBezTo>
                <a:cubicBezTo>
                  <a:pt x="224" y="119"/>
                  <a:pt x="227" y="119"/>
                  <a:pt x="227" y="118"/>
                </a:cubicBezTo>
                <a:cubicBezTo>
                  <a:pt x="225" y="118"/>
                  <a:pt x="221" y="118"/>
                  <a:pt x="217" y="118"/>
                </a:cubicBezTo>
                <a:cubicBezTo>
                  <a:pt x="217" y="118"/>
                  <a:pt x="217" y="119"/>
                  <a:pt x="217" y="119"/>
                </a:cubicBezTo>
                <a:cubicBezTo>
                  <a:pt x="216" y="118"/>
                  <a:pt x="216" y="119"/>
                  <a:pt x="215" y="119"/>
                </a:cubicBezTo>
                <a:cubicBezTo>
                  <a:pt x="215" y="118"/>
                  <a:pt x="216" y="118"/>
                  <a:pt x="216" y="118"/>
                </a:cubicBezTo>
                <a:cubicBezTo>
                  <a:pt x="213" y="118"/>
                  <a:pt x="213" y="118"/>
                  <a:pt x="213" y="118"/>
                </a:cubicBezTo>
                <a:cubicBezTo>
                  <a:pt x="212" y="116"/>
                  <a:pt x="207" y="119"/>
                  <a:pt x="206" y="117"/>
                </a:cubicBezTo>
                <a:cubicBezTo>
                  <a:pt x="212" y="117"/>
                  <a:pt x="217" y="118"/>
                  <a:pt x="222" y="117"/>
                </a:cubicBezTo>
                <a:cubicBezTo>
                  <a:pt x="222" y="118"/>
                  <a:pt x="223" y="117"/>
                  <a:pt x="223" y="118"/>
                </a:cubicBezTo>
                <a:cubicBezTo>
                  <a:pt x="224" y="117"/>
                  <a:pt x="229" y="117"/>
                  <a:pt x="230" y="118"/>
                </a:cubicBezTo>
                <a:cubicBezTo>
                  <a:pt x="231" y="117"/>
                  <a:pt x="231" y="117"/>
                  <a:pt x="231" y="117"/>
                </a:cubicBezTo>
                <a:cubicBezTo>
                  <a:pt x="232" y="117"/>
                  <a:pt x="231" y="116"/>
                  <a:pt x="232" y="116"/>
                </a:cubicBezTo>
                <a:cubicBezTo>
                  <a:pt x="232" y="117"/>
                  <a:pt x="232" y="117"/>
                  <a:pt x="233" y="117"/>
                </a:cubicBezTo>
                <a:cubicBezTo>
                  <a:pt x="233" y="117"/>
                  <a:pt x="233" y="116"/>
                  <a:pt x="233" y="116"/>
                </a:cubicBezTo>
                <a:cubicBezTo>
                  <a:pt x="234" y="116"/>
                  <a:pt x="234" y="117"/>
                  <a:pt x="234" y="116"/>
                </a:cubicBezTo>
                <a:cubicBezTo>
                  <a:pt x="235" y="117"/>
                  <a:pt x="237" y="117"/>
                  <a:pt x="237" y="116"/>
                </a:cubicBezTo>
                <a:cubicBezTo>
                  <a:pt x="237" y="116"/>
                  <a:pt x="237" y="116"/>
                  <a:pt x="237" y="116"/>
                </a:cubicBezTo>
                <a:cubicBezTo>
                  <a:pt x="237" y="116"/>
                  <a:pt x="237" y="116"/>
                  <a:pt x="237" y="116"/>
                </a:cubicBezTo>
                <a:cubicBezTo>
                  <a:pt x="237" y="117"/>
                  <a:pt x="238" y="117"/>
                  <a:pt x="238" y="117"/>
                </a:cubicBezTo>
                <a:cubicBezTo>
                  <a:pt x="237" y="117"/>
                  <a:pt x="236" y="117"/>
                  <a:pt x="236" y="118"/>
                </a:cubicBezTo>
                <a:cubicBezTo>
                  <a:pt x="241" y="118"/>
                  <a:pt x="246" y="117"/>
                  <a:pt x="251" y="116"/>
                </a:cubicBezTo>
                <a:cubicBezTo>
                  <a:pt x="252" y="116"/>
                  <a:pt x="250" y="117"/>
                  <a:pt x="251" y="116"/>
                </a:cubicBezTo>
                <a:cubicBezTo>
                  <a:pt x="254" y="116"/>
                  <a:pt x="259" y="115"/>
                  <a:pt x="263" y="116"/>
                </a:cubicBezTo>
                <a:cubicBezTo>
                  <a:pt x="262" y="115"/>
                  <a:pt x="262" y="115"/>
                  <a:pt x="263" y="115"/>
                </a:cubicBezTo>
                <a:cubicBezTo>
                  <a:pt x="263" y="115"/>
                  <a:pt x="263" y="116"/>
                  <a:pt x="263" y="116"/>
                </a:cubicBezTo>
                <a:cubicBezTo>
                  <a:pt x="267" y="115"/>
                  <a:pt x="272" y="115"/>
                  <a:pt x="275" y="115"/>
                </a:cubicBezTo>
                <a:cubicBezTo>
                  <a:pt x="277" y="114"/>
                  <a:pt x="280" y="115"/>
                  <a:pt x="282" y="114"/>
                </a:cubicBezTo>
                <a:cubicBezTo>
                  <a:pt x="279" y="114"/>
                  <a:pt x="276" y="114"/>
                  <a:pt x="273" y="114"/>
                </a:cubicBezTo>
                <a:close/>
                <a:moveTo>
                  <a:pt x="229" y="108"/>
                </a:moveTo>
                <a:cubicBezTo>
                  <a:pt x="229" y="109"/>
                  <a:pt x="228" y="109"/>
                  <a:pt x="228" y="109"/>
                </a:cubicBezTo>
                <a:cubicBezTo>
                  <a:pt x="228" y="108"/>
                  <a:pt x="229" y="108"/>
                  <a:pt x="229" y="108"/>
                </a:cubicBezTo>
                <a:close/>
                <a:moveTo>
                  <a:pt x="240" y="107"/>
                </a:moveTo>
                <a:cubicBezTo>
                  <a:pt x="239" y="107"/>
                  <a:pt x="240" y="107"/>
                  <a:pt x="240" y="107"/>
                </a:cubicBezTo>
                <a:cubicBezTo>
                  <a:pt x="240" y="107"/>
                  <a:pt x="241" y="107"/>
                  <a:pt x="241" y="107"/>
                </a:cubicBezTo>
                <a:cubicBezTo>
                  <a:pt x="241" y="108"/>
                  <a:pt x="240" y="107"/>
                  <a:pt x="240" y="107"/>
                </a:cubicBezTo>
                <a:close/>
                <a:moveTo>
                  <a:pt x="270" y="106"/>
                </a:moveTo>
                <a:cubicBezTo>
                  <a:pt x="270" y="106"/>
                  <a:pt x="271" y="106"/>
                  <a:pt x="272" y="106"/>
                </a:cubicBezTo>
                <a:cubicBezTo>
                  <a:pt x="271" y="107"/>
                  <a:pt x="271" y="106"/>
                  <a:pt x="270" y="106"/>
                </a:cubicBezTo>
                <a:cubicBezTo>
                  <a:pt x="270" y="106"/>
                  <a:pt x="270" y="106"/>
                  <a:pt x="270" y="106"/>
                </a:cubicBezTo>
                <a:close/>
                <a:moveTo>
                  <a:pt x="269" y="105"/>
                </a:moveTo>
                <a:cubicBezTo>
                  <a:pt x="270" y="105"/>
                  <a:pt x="269" y="106"/>
                  <a:pt x="269" y="106"/>
                </a:cubicBezTo>
                <a:cubicBezTo>
                  <a:pt x="269" y="106"/>
                  <a:pt x="269" y="106"/>
                  <a:pt x="269" y="106"/>
                </a:cubicBezTo>
                <a:cubicBezTo>
                  <a:pt x="269" y="106"/>
                  <a:pt x="268" y="106"/>
                  <a:pt x="267" y="106"/>
                </a:cubicBezTo>
                <a:cubicBezTo>
                  <a:pt x="268" y="106"/>
                  <a:pt x="268" y="105"/>
                  <a:pt x="269" y="105"/>
                </a:cubicBezTo>
                <a:close/>
                <a:moveTo>
                  <a:pt x="258" y="107"/>
                </a:moveTo>
                <a:cubicBezTo>
                  <a:pt x="258" y="107"/>
                  <a:pt x="258" y="107"/>
                  <a:pt x="257" y="107"/>
                </a:cubicBezTo>
                <a:cubicBezTo>
                  <a:pt x="258" y="106"/>
                  <a:pt x="260" y="107"/>
                  <a:pt x="258" y="107"/>
                </a:cubicBezTo>
                <a:close/>
                <a:moveTo>
                  <a:pt x="307" y="93"/>
                </a:moveTo>
                <a:cubicBezTo>
                  <a:pt x="310" y="93"/>
                  <a:pt x="312" y="91"/>
                  <a:pt x="315" y="91"/>
                </a:cubicBezTo>
                <a:cubicBezTo>
                  <a:pt x="313" y="93"/>
                  <a:pt x="309" y="93"/>
                  <a:pt x="307" y="93"/>
                </a:cubicBezTo>
                <a:cubicBezTo>
                  <a:pt x="307" y="93"/>
                  <a:pt x="307" y="93"/>
                  <a:pt x="307" y="93"/>
                </a:cubicBezTo>
                <a:close/>
                <a:moveTo>
                  <a:pt x="289" y="94"/>
                </a:moveTo>
                <a:cubicBezTo>
                  <a:pt x="289" y="95"/>
                  <a:pt x="287" y="94"/>
                  <a:pt x="286" y="95"/>
                </a:cubicBezTo>
                <a:cubicBezTo>
                  <a:pt x="287" y="94"/>
                  <a:pt x="288" y="94"/>
                  <a:pt x="289" y="94"/>
                </a:cubicBezTo>
                <a:close/>
                <a:moveTo>
                  <a:pt x="284" y="94"/>
                </a:moveTo>
                <a:cubicBezTo>
                  <a:pt x="285" y="94"/>
                  <a:pt x="285" y="94"/>
                  <a:pt x="285" y="94"/>
                </a:cubicBezTo>
                <a:cubicBezTo>
                  <a:pt x="285" y="94"/>
                  <a:pt x="284" y="94"/>
                  <a:pt x="285" y="95"/>
                </a:cubicBezTo>
                <a:cubicBezTo>
                  <a:pt x="284" y="95"/>
                  <a:pt x="282" y="95"/>
                  <a:pt x="282" y="95"/>
                </a:cubicBezTo>
                <a:cubicBezTo>
                  <a:pt x="282" y="94"/>
                  <a:pt x="284" y="95"/>
                  <a:pt x="284" y="94"/>
                </a:cubicBezTo>
                <a:close/>
                <a:moveTo>
                  <a:pt x="262" y="99"/>
                </a:moveTo>
                <a:cubicBezTo>
                  <a:pt x="262" y="99"/>
                  <a:pt x="263" y="99"/>
                  <a:pt x="263" y="99"/>
                </a:cubicBezTo>
                <a:cubicBezTo>
                  <a:pt x="263" y="99"/>
                  <a:pt x="263" y="99"/>
                  <a:pt x="262" y="99"/>
                </a:cubicBezTo>
                <a:close/>
                <a:moveTo>
                  <a:pt x="257" y="99"/>
                </a:moveTo>
                <a:cubicBezTo>
                  <a:pt x="258" y="99"/>
                  <a:pt x="258" y="98"/>
                  <a:pt x="258" y="98"/>
                </a:cubicBezTo>
                <a:cubicBezTo>
                  <a:pt x="259" y="98"/>
                  <a:pt x="259" y="98"/>
                  <a:pt x="261" y="98"/>
                </a:cubicBezTo>
                <a:cubicBezTo>
                  <a:pt x="261" y="97"/>
                  <a:pt x="260" y="97"/>
                  <a:pt x="259" y="97"/>
                </a:cubicBezTo>
                <a:cubicBezTo>
                  <a:pt x="260" y="97"/>
                  <a:pt x="262" y="97"/>
                  <a:pt x="263" y="97"/>
                </a:cubicBezTo>
                <a:cubicBezTo>
                  <a:pt x="263" y="97"/>
                  <a:pt x="263" y="97"/>
                  <a:pt x="262" y="97"/>
                </a:cubicBezTo>
                <a:cubicBezTo>
                  <a:pt x="262" y="97"/>
                  <a:pt x="263" y="97"/>
                  <a:pt x="263" y="97"/>
                </a:cubicBezTo>
                <a:cubicBezTo>
                  <a:pt x="263" y="97"/>
                  <a:pt x="266" y="96"/>
                  <a:pt x="268" y="97"/>
                </a:cubicBezTo>
                <a:cubicBezTo>
                  <a:pt x="268" y="97"/>
                  <a:pt x="270" y="96"/>
                  <a:pt x="270" y="97"/>
                </a:cubicBezTo>
                <a:cubicBezTo>
                  <a:pt x="269" y="97"/>
                  <a:pt x="269" y="97"/>
                  <a:pt x="268" y="97"/>
                </a:cubicBezTo>
                <a:cubicBezTo>
                  <a:pt x="268" y="97"/>
                  <a:pt x="268" y="97"/>
                  <a:pt x="269" y="97"/>
                </a:cubicBezTo>
                <a:cubicBezTo>
                  <a:pt x="267" y="98"/>
                  <a:pt x="264" y="98"/>
                  <a:pt x="262" y="98"/>
                </a:cubicBezTo>
                <a:cubicBezTo>
                  <a:pt x="261" y="99"/>
                  <a:pt x="262" y="98"/>
                  <a:pt x="262" y="99"/>
                </a:cubicBezTo>
                <a:cubicBezTo>
                  <a:pt x="261" y="99"/>
                  <a:pt x="260" y="99"/>
                  <a:pt x="259" y="99"/>
                </a:cubicBezTo>
                <a:cubicBezTo>
                  <a:pt x="259" y="99"/>
                  <a:pt x="259" y="99"/>
                  <a:pt x="260" y="99"/>
                </a:cubicBezTo>
                <a:cubicBezTo>
                  <a:pt x="258" y="98"/>
                  <a:pt x="256" y="100"/>
                  <a:pt x="255" y="99"/>
                </a:cubicBezTo>
                <a:cubicBezTo>
                  <a:pt x="256" y="99"/>
                  <a:pt x="257" y="98"/>
                  <a:pt x="257" y="99"/>
                </a:cubicBezTo>
                <a:close/>
                <a:moveTo>
                  <a:pt x="253" y="99"/>
                </a:moveTo>
                <a:cubicBezTo>
                  <a:pt x="253" y="100"/>
                  <a:pt x="252" y="99"/>
                  <a:pt x="251" y="99"/>
                </a:cubicBezTo>
                <a:cubicBezTo>
                  <a:pt x="252" y="99"/>
                  <a:pt x="252" y="99"/>
                  <a:pt x="253" y="99"/>
                </a:cubicBezTo>
                <a:close/>
                <a:moveTo>
                  <a:pt x="247" y="96"/>
                </a:moveTo>
                <a:cubicBezTo>
                  <a:pt x="248" y="97"/>
                  <a:pt x="247" y="96"/>
                  <a:pt x="246" y="96"/>
                </a:cubicBezTo>
                <a:cubicBezTo>
                  <a:pt x="246" y="96"/>
                  <a:pt x="247" y="96"/>
                  <a:pt x="247" y="96"/>
                </a:cubicBezTo>
                <a:close/>
                <a:moveTo>
                  <a:pt x="245" y="105"/>
                </a:moveTo>
                <a:cubicBezTo>
                  <a:pt x="245" y="105"/>
                  <a:pt x="245" y="105"/>
                  <a:pt x="245" y="105"/>
                </a:cubicBezTo>
                <a:cubicBezTo>
                  <a:pt x="245" y="105"/>
                  <a:pt x="245" y="105"/>
                  <a:pt x="244" y="105"/>
                </a:cubicBezTo>
                <a:cubicBezTo>
                  <a:pt x="244" y="105"/>
                  <a:pt x="245" y="105"/>
                  <a:pt x="245" y="105"/>
                </a:cubicBezTo>
                <a:close/>
                <a:moveTo>
                  <a:pt x="243" y="96"/>
                </a:moveTo>
                <a:cubicBezTo>
                  <a:pt x="243" y="97"/>
                  <a:pt x="242" y="96"/>
                  <a:pt x="241" y="97"/>
                </a:cubicBezTo>
                <a:cubicBezTo>
                  <a:pt x="241" y="96"/>
                  <a:pt x="242" y="96"/>
                  <a:pt x="243" y="96"/>
                </a:cubicBezTo>
                <a:close/>
                <a:moveTo>
                  <a:pt x="236" y="96"/>
                </a:moveTo>
                <a:cubicBezTo>
                  <a:pt x="237" y="95"/>
                  <a:pt x="238" y="95"/>
                  <a:pt x="238" y="96"/>
                </a:cubicBezTo>
                <a:cubicBezTo>
                  <a:pt x="238" y="96"/>
                  <a:pt x="237" y="96"/>
                  <a:pt x="236" y="96"/>
                </a:cubicBezTo>
                <a:close/>
                <a:moveTo>
                  <a:pt x="240" y="95"/>
                </a:moveTo>
                <a:cubicBezTo>
                  <a:pt x="240" y="96"/>
                  <a:pt x="239" y="96"/>
                  <a:pt x="239" y="96"/>
                </a:cubicBezTo>
                <a:cubicBezTo>
                  <a:pt x="239" y="95"/>
                  <a:pt x="240" y="95"/>
                  <a:pt x="240" y="95"/>
                </a:cubicBezTo>
                <a:close/>
                <a:moveTo>
                  <a:pt x="239" y="94"/>
                </a:moveTo>
                <a:cubicBezTo>
                  <a:pt x="238" y="94"/>
                  <a:pt x="237" y="94"/>
                  <a:pt x="236" y="94"/>
                </a:cubicBezTo>
                <a:cubicBezTo>
                  <a:pt x="236" y="93"/>
                  <a:pt x="238" y="94"/>
                  <a:pt x="239" y="94"/>
                </a:cubicBezTo>
                <a:close/>
                <a:moveTo>
                  <a:pt x="303" y="88"/>
                </a:moveTo>
                <a:cubicBezTo>
                  <a:pt x="304" y="88"/>
                  <a:pt x="304" y="88"/>
                  <a:pt x="304" y="88"/>
                </a:cubicBezTo>
                <a:cubicBezTo>
                  <a:pt x="304" y="89"/>
                  <a:pt x="303" y="89"/>
                  <a:pt x="303" y="89"/>
                </a:cubicBezTo>
                <a:cubicBezTo>
                  <a:pt x="303" y="88"/>
                  <a:pt x="303" y="88"/>
                  <a:pt x="303" y="88"/>
                </a:cubicBezTo>
                <a:close/>
                <a:moveTo>
                  <a:pt x="335" y="79"/>
                </a:moveTo>
                <a:cubicBezTo>
                  <a:pt x="335" y="80"/>
                  <a:pt x="333" y="80"/>
                  <a:pt x="332" y="80"/>
                </a:cubicBezTo>
                <a:cubicBezTo>
                  <a:pt x="333" y="80"/>
                  <a:pt x="334" y="79"/>
                  <a:pt x="335" y="79"/>
                </a:cubicBezTo>
                <a:close/>
                <a:moveTo>
                  <a:pt x="299" y="86"/>
                </a:moveTo>
                <a:cubicBezTo>
                  <a:pt x="297" y="87"/>
                  <a:pt x="294" y="87"/>
                  <a:pt x="292" y="87"/>
                </a:cubicBezTo>
                <a:cubicBezTo>
                  <a:pt x="294" y="86"/>
                  <a:pt x="297" y="86"/>
                  <a:pt x="299" y="86"/>
                </a:cubicBezTo>
                <a:close/>
                <a:moveTo>
                  <a:pt x="272" y="89"/>
                </a:moveTo>
                <a:cubicBezTo>
                  <a:pt x="273" y="88"/>
                  <a:pt x="274" y="88"/>
                  <a:pt x="275" y="89"/>
                </a:cubicBezTo>
                <a:cubicBezTo>
                  <a:pt x="275" y="88"/>
                  <a:pt x="275" y="88"/>
                  <a:pt x="275" y="88"/>
                </a:cubicBezTo>
                <a:cubicBezTo>
                  <a:pt x="275" y="88"/>
                  <a:pt x="275" y="88"/>
                  <a:pt x="275" y="88"/>
                </a:cubicBezTo>
                <a:cubicBezTo>
                  <a:pt x="275" y="88"/>
                  <a:pt x="276" y="89"/>
                  <a:pt x="276" y="88"/>
                </a:cubicBezTo>
                <a:cubicBezTo>
                  <a:pt x="281" y="89"/>
                  <a:pt x="286" y="86"/>
                  <a:pt x="291" y="87"/>
                </a:cubicBezTo>
                <a:cubicBezTo>
                  <a:pt x="288" y="88"/>
                  <a:pt x="284" y="88"/>
                  <a:pt x="282" y="89"/>
                </a:cubicBezTo>
                <a:cubicBezTo>
                  <a:pt x="283" y="90"/>
                  <a:pt x="285" y="89"/>
                  <a:pt x="286" y="90"/>
                </a:cubicBezTo>
                <a:cubicBezTo>
                  <a:pt x="281" y="90"/>
                  <a:pt x="277" y="90"/>
                  <a:pt x="273" y="91"/>
                </a:cubicBezTo>
                <a:cubicBezTo>
                  <a:pt x="274" y="90"/>
                  <a:pt x="275" y="90"/>
                  <a:pt x="276" y="90"/>
                </a:cubicBezTo>
                <a:cubicBezTo>
                  <a:pt x="274" y="90"/>
                  <a:pt x="270" y="90"/>
                  <a:pt x="267" y="90"/>
                </a:cubicBezTo>
                <a:cubicBezTo>
                  <a:pt x="266" y="90"/>
                  <a:pt x="264" y="91"/>
                  <a:pt x="264" y="90"/>
                </a:cubicBezTo>
                <a:cubicBezTo>
                  <a:pt x="267" y="89"/>
                  <a:pt x="270" y="89"/>
                  <a:pt x="272" y="89"/>
                </a:cubicBezTo>
                <a:close/>
                <a:moveTo>
                  <a:pt x="263" y="89"/>
                </a:moveTo>
                <a:cubicBezTo>
                  <a:pt x="264" y="90"/>
                  <a:pt x="263" y="90"/>
                  <a:pt x="264" y="90"/>
                </a:cubicBezTo>
                <a:cubicBezTo>
                  <a:pt x="263" y="90"/>
                  <a:pt x="262" y="90"/>
                  <a:pt x="262" y="91"/>
                </a:cubicBezTo>
                <a:cubicBezTo>
                  <a:pt x="262" y="90"/>
                  <a:pt x="261" y="90"/>
                  <a:pt x="260" y="90"/>
                </a:cubicBezTo>
                <a:cubicBezTo>
                  <a:pt x="261" y="89"/>
                  <a:pt x="263" y="90"/>
                  <a:pt x="263" y="89"/>
                </a:cubicBezTo>
                <a:close/>
                <a:moveTo>
                  <a:pt x="273" y="84"/>
                </a:moveTo>
                <a:cubicBezTo>
                  <a:pt x="273" y="85"/>
                  <a:pt x="272" y="84"/>
                  <a:pt x="272" y="85"/>
                </a:cubicBezTo>
                <a:cubicBezTo>
                  <a:pt x="271" y="84"/>
                  <a:pt x="272" y="84"/>
                  <a:pt x="273" y="84"/>
                </a:cubicBezTo>
                <a:close/>
                <a:moveTo>
                  <a:pt x="255" y="88"/>
                </a:moveTo>
                <a:cubicBezTo>
                  <a:pt x="256" y="88"/>
                  <a:pt x="258" y="87"/>
                  <a:pt x="260" y="88"/>
                </a:cubicBezTo>
                <a:cubicBezTo>
                  <a:pt x="259" y="88"/>
                  <a:pt x="257" y="88"/>
                  <a:pt x="255" y="88"/>
                </a:cubicBezTo>
                <a:close/>
                <a:moveTo>
                  <a:pt x="239" y="92"/>
                </a:moveTo>
                <a:cubicBezTo>
                  <a:pt x="238" y="91"/>
                  <a:pt x="240" y="91"/>
                  <a:pt x="240" y="91"/>
                </a:cubicBezTo>
                <a:cubicBezTo>
                  <a:pt x="240" y="92"/>
                  <a:pt x="239" y="91"/>
                  <a:pt x="239" y="92"/>
                </a:cubicBezTo>
                <a:close/>
                <a:moveTo>
                  <a:pt x="243" y="91"/>
                </a:moveTo>
                <a:cubicBezTo>
                  <a:pt x="243" y="91"/>
                  <a:pt x="244" y="91"/>
                  <a:pt x="244" y="91"/>
                </a:cubicBezTo>
                <a:cubicBezTo>
                  <a:pt x="244" y="92"/>
                  <a:pt x="243" y="91"/>
                  <a:pt x="243" y="91"/>
                </a:cubicBezTo>
                <a:close/>
                <a:moveTo>
                  <a:pt x="232" y="88"/>
                </a:moveTo>
                <a:cubicBezTo>
                  <a:pt x="233" y="87"/>
                  <a:pt x="232" y="88"/>
                  <a:pt x="233" y="88"/>
                </a:cubicBezTo>
                <a:cubicBezTo>
                  <a:pt x="234" y="88"/>
                  <a:pt x="233" y="87"/>
                  <a:pt x="233" y="87"/>
                </a:cubicBezTo>
                <a:cubicBezTo>
                  <a:pt x="233" y="87"/>
                  <a:pt x="234" y="87"/>
                  <a:pt x="234" y="88"/>
                </a:cubicBezTo>
                <a:cubicBezTo>
                  <a:pt x="236" y="88"/>
                  <a:pt x="237" y="88"/>
                  <a:pt x="238" y="88"/>
                </a:cubicBezTo>
                <a:cubicBezTo>
                  <a:pt x="237" y="87"/>
                  <a:pt x="236" y="88"/>
                  <a:pt x="235" y="88"/>
                </a:cubicBezTo>
                <a:cubicBezTo>
                  <a:pt x="236" y="87"/>
                  <a:pt x="238" y="88"/>
                  <a:pt x="239" y="87"/>
                </a:cubicBezTo>
                <a:cubicBezTo>
                  <a:pt x="239" y="88"/>
                  <a:pt x="239" y="87"/>
                  <a:pt x="239" y="88"/>
                </a:cubicBezTo>
                <a:cubicBezTo>
                  <a:pt x="243" y="89"/>
                  <a:pt x="246" y="86"/>
                  <a:pt x="250" y="87"/>
                </a:cubicBezTo>
                <a:cubicBezTo>
                  <a:pt x="249" y="88"/>
                  <a:pt x="250" y="88"/>
                  <a:pt x="249" y="88"/>
                </a:cubicBezTo>
                <a:cubicBezTo>
                  <a:pt x="249" y="89"/>
                  <a:pt x="250" y="88"/>
                  <a:pt x="250" y="88"/>
                </a:cubicBezTo>
                <a:cubicBezTo>
                  <a:pt x="249" y="89"/>
                  <a:pt x="247" y="88"/>
                  <a:pt x="246" y="89"/>
                </a:cubicBezTo>
                <a:cubicBezTo>
                  <a:pt x="243" y="88"/>
                  <a:pt x="240" y="90"/>
                  <a:pt x="237" y="88"/>
                </a:cubicBezTo>
                <a:cubicBezTo>
                  <a:pt x="236" y="90"/>
                  <a:pt x="232" y="89"/>
                  <a:pt x="232" y="88"/>
                </a:cubicBezTo>
                <a:cubicBezTo>
                  <a:pt x="233" y="88"/>
                  <a:pt x="232" y="88"/>
                  <a:pt x="232" y="88"/>
                </a:cubicBezTo>
                <a:close/>
                <a:moveTo>
                  <a:pt x="232" y="89"/>
                </a:moveTo>
                <a:cubicBezTo>
                  <a:pt x="232" y="90"/>
                  <a:pt x="231" y="89"/>
                  <a:pt x="231" y="89"/>
                </a:cubicBezTo>
                <a:cubicBezTo>
                  <a:pt x="231" y="89"/>
                  <a:pt x="232" y="89"/>
                  <a:pt x="232" y="89"/>
                </a:cubicBezTo>
                <a:close/>
                <a:moveTo>
                  <a:pt x="173" y="91"/>
                </a:moveTo>
                <a:cubicBezTo>
                  <a:pt x="173" y="90"/>
                  <a:pt x="174" y="90"/>
                  <a:pt x="175" y="91"/>
                </a:cubicBezTo>
                <a:cubicBezTo>
                  <a:pt x="174" y="91"/>
                  <a:pt x="173" y="91"/>
                  <a:pt x="173" y="91"/>
                </a:cubicBezTo>
                <a:close/>
                <a:moveTo>
                  <a:pt x="150" y="90"/>
                </a:moveTo>
                <a:cubicBezTo>
                  <a:pt x="149" y="91"/>
                  <a:pt x="149" y="90"/>
                  <a:pt x="148" y="90"/>
                </a:cubicBezTo>
                <a:cubicBezTo>
                  <a:pt x="148" y="90"/>
                  <a:pt x="149" y="90"/>
                  <a:pt x="150" y="90"/>
                </a:cubicBezTo>
                <a:close/>
                <a:moveTo>
                  <a:pt x="153" y="74"/>
                </a:moveTo>
                <a:cubicBezTo>
                  <a:pt x="153" y="75"/>
                  <a:pt x="152" y="75"/>
                  <a:pt x="151" y="75"/>
                </a:cubicBezTo>
                <a:cubicBezTo>
                  <a:pt x="152" y="74"/>
                  <a:pt x="152" y="74"/>
                  <a:pt x="153" y="74"/>
                </a:cubicBezTo>
                <a:close/>
                <a:moveTo>
                  <a:pt x="282" y="75"/>
                </a:moveTo>
                <a:cubicBezTo>
                  <a:pt x="282" y="75"/>
                  <a:pt x="281" y="75"/>
                  <a:pt x="280" y="75"/>
                </a:cubicBezTo>
                <a:cubicBezTo>
                  <a:pt x="281" y="75"/>
                  <a:pt x="282" y="74"/>
                  <a:pt x="282" y="75"/>
                </a:cubicBezTo>
                <a:close/>
                <a:moveTo>
                  <a:pt x="272" y="73"/>
                </a:moveTo>
                <a:cubicBezTo>
                  <a:pt x="271" y="73"/>
                  <a:pt x="271" y="73"/>
                  <a:pt x="271" y="73"/>
                </a:cubicBezTo>
                <a:cubicBezTo>
                  <a:pt x="271" y="72"/>
                  <a:pt x="273" y="72"/>
                  <a:pt x="272" y="73"/>
                </a:cubicBezTo>
                <a:close/>
                <a:moveTo>
                  <a:pt x="349" y="59"/>
                </a:moveTo>
                <a:cubicBezTo>
                  <a:pt x="350" y="59"/>
                  <a:pt x="350" y="59"/>
                  <a:pt x="351" y="58"/>
                </a:cubicBezTo>
                <a:cubicBezTo>
                  <a:pt x="351" y="59"/>
                  <a:pt x="351" y="59"/>
                  <a:pt x="350" y="59"/>
                </a:cubicBezTo>
                <a:cubicBezTo>
                  <a:pt x="350" y="59"/>
                  <a:pt x="350" y="60"/>
                  <a:pt x="350" y="60"/>
                </a:cubicBezTo>
                <a:cubicBezTo>
                  <a:pt x="350" y="60"/>
                  <a:pt x="350" y="60"/>
                  <a:pt x="349" y="60"/>
                </a:cubicBezTo>
                <a:cubicBezTo>
                  <a:pt x="350" y="59"/>
                  <a:pt x="349" y="60"/>
                  <a:pt x="349" y="59"/>
                </a:cubicBezTo>
                <a:close/>
                <a:moveTo>
                  <a:pt x="349" y="60"/>
                </a:moveTo>
                <a:cubicBezTo>
                  <a:pt x="348" y="61"/>
                  <a:pt x="347" y="61"/>
                  <a:pt x="347" y="61"/>
                </a:cubicBezTo>
                <a:cubicBezTo>
                  <a:pt x="347" y="60"/>
                  <a:pt x="348" y="60"/>
                  <a:pt x="349" y="60"/>
                </a:cubicBezTo>
                <a:close/>
                <a:moveTo>
                  <a:pt x="345" y="60"/>
                </a:moveTo>
                <a:cubicBezTo>
                  <a:pt x="345" y="60"/>
                  <a:pt x="343" y="61"/>
                  <a:pt x="342" y="61"/>
                </a:cubicBezTo>
                <a:cubicBezTo>
                  <a:pt x="343" y="60"/>
                  <a:pt x="344" y="60"/>
                  <a:pt x="345" y="60"/>
                </a:cubicBezTo>
                <a:close/>
                <a:moveTo>
                  <a:pt x="340" y="61"/>
                </a:moveTo>
                <a:cubicBezTo>
                  <a:pt x="341" y="61"/>
                  <a:pt x="341" y="62"/>
                  <a:pt x="342" y="61"/>
                </a:cubicBezTo>
                <a:cubicBezTo>
                  <a:pt x="342" y="62"/>
                  <a:pt x="340" y="62"/>
                  <a:pt x="340" y="61"/>
                </a:cubicBezTo>
                <a:close/>
                <a:moveTo>
                  <a:pt x="342" y="55"/>
                </a:moveTo>
                <a:cubicBezTo>
                  <a:pt x="341" y="56"/>
                  <a:pt x="339" y="56"/>
                  <a:pt x="338" y="56"/>
                </a:cubicBezTo>
                <a:cubicBezTo>
                  <a:pt x="339" y="55"/>
                  <a:pt x="341" y="55"/>
                  <a:pt x="342" y="55"/>
                </a:cubicBezTo>
                <a:close/>
                <a:moveTo>
                  <a:pt x="334" y="57"/>
                </a:moveTo>
                <a:cubicBezTo>
                  <a:pt x="333" y="57"/>
                  <a:pt x="331" y="57"/>
                  <a:pt x="330" y="57"/>
                </a:cubicBezTo>
                <a:cubicBezTo>
                  <a:pt x="331" y="56"/>
                  <a:pt x="332" y="57"/>
                  <a:pt x="334" y="57"/>
                </a:cubicBezTo>
                <a:close/>
                <a:moveTo>
                  <a:pt x="329" y="57"/>
                </a:moveTo>
                <a:cubicBezTo>
                  <a:pt x="329" y="57"/>
                  <a:pt x="329" y="57"/>
                  <a:pt x="330" y="57"/>
                </a:cubicBezTo>
                <a:cubicBezTo>
                  <a:pt x="330" y="57"/>
                  <a:pt x="329" y="58"/>
                  <a:pt x="329" y="57"/>
                </a:cubicBezTo>
                <a:cubicBezTo>
                  <a:pt x="329" y="58"/>
                  <a:pt x="329" y="58"/>
                  <a:pt x="329" y="58"/>
                </a:cubicBezTo>
                <a:cubicBezTo>
                  <a:pt x="328" y="57"/>
                  <a:pt x="329" y="57"/>
                  <a:pt x="329" y="57"/>
                </a:cubicBezTo>
                <a:close/>
                <a:moveTo>
                  <a:pt x="326" y="58"/>
                </a:moveTo>
                <a:cubicBezTo>
                  <a:pt x="326" y="58"/>
                  <a:pt x="326" y="58"/>
                  <a:pt x="325" y="58"/>
                </a:cubicBezTo>
                <a:cubicBezTo>
                  <a:pt x="325" y="57"/>
                  <a:pt x="326" y="58"/>
                  <a:pt x="326" y="58"/>
                </a:cubicBezTo>
                <a:close/>
                <a:moveTo>
                  <a:pt x="323" y="60"/>
                </a:moveTo>
                <a:cubicBezTo>
                  <a:pt x="323" y="60"/>
                  <a:pt x="323" y="60"/>
                  <a:pt x="322" y="60"/>
                </a:cubicBezTo>
                <a:cubicBezTo>
                  <a:pt x="322" y="60"/>
                  <a:pt x="323" y="60"/>
                  <a:pt x="323" y="60"/>
                </a:cubicBezTo>
                <a:close/>
                <a:moveTo>
                  <a:pt x="303" y="67"/>
                </a:moveTo>
                <a:cubicBezTo>
                  <a:pt x="305" y="67"/>
                  <a:pt x="309" y="66"/>
                  <a:pt x="311" y="66"/>
                </a:cubicBezTo>
                <a:cubicBezTo>
                  <a:pt x="310" y="66"/>
                  <a:pt x="309" y="67"/>
                  <a:pt x="308" y="67"/>
                </a:cubicBezTo>
                <a:cubicBezTo>
                  <a:pt x="308" y="67"/>
                  <a:pt x="308" y="67"/>
                  <a:pt x="308" y="67"/>
                </a:cubicBezTo>
                <a:cubicBezTo>
                  <a:pt x="306" y="66"/>
                  <a:pt x="304" y="67"/>
                  <a:pt x="303" y="67"/>
                </a:cubicBezTo>
                <a:close/>
                <a:moveTo>
                  <a:pt x="311" y="64"/>
                </a:moveTo>
                <a:cubicBezTo>
                  <a:pt x="311" y="64"/>
                  <a:pt x="311" y="65"/>
                  <a:pt x="312" y="65"/>
                </a:cubicBezTo>
                <a:cubicBezTo>
                  <a:pt x="311" y="65"/>
                  <a:pt x="310" y="65"/>
                  <a:pt x="310" y="64"/>
                </a:cubicBezTo>
                <a:cubicBezTo>
                  <a:pt x="310" y="64"/>
                  <a:pt x="311" y="65"/>
                  <a:pt x="311" y="64"/>
                </a:cubicBezTo>
                <a:close/>
                <a:moveTo>
                  <a:pt x="308" y="68"/>
                </a:moveTo>
                <a:cubicBezTo>
                  <a:pt x="310" y="67"/>
                  <a:pt x="313" y="67"/>
                  <a:pt x="315" y="67"/>
                </a:cubicBezTo>
                <a:cubicBezTo>
                  <a:pt x="313" y="68"/>
                  <a:pt x="310" y="68"/>
                  <a:pt x="308" y="68"/>
                </a:cubicBezTo>
                <a:close/>
                <a:moveTo>
                  <a:pt x="312" y="69"/>
                </a:moveTo>
                <a:cubicBezTo>
                  <a:pt x="312" y="68"/>
                  <a:pt x="313" y="68"/>
                  <a:pt x="314" y="68"/>
                </a:cubicBezTo>
                <a:cubicBezTo>
                  <a:pt x="314" y="69"/>
                  <a:pt x="313" y="69"/>
                  <a:pt x="312" y="69"/>
                </a:cubicBezTo>
                <a:close/>
                <a:moveTo>
                  <a:pt x="314" y="69"/>
                </a:moveTo>
                <a:cubicBezTo>
                  <a:pt x="315" y="68"/>
                  <a:pt x="317" y="68"/>
                  <a:pt x="318" y="68"/>
                </a:cubicBezTo>
                <a:cubicBezTo>
                  <a:pt x="318" y="68"/>
                  <a:pt x="316" y="68"/>
                  <a:pt x="314" y="69"/>
                </a:cubicBezTo>
                <a:close/>
                <a:moveTo>
                  <a:pt x="316" y="66"/>
                </a:moveTo>
                <a:cubicBezTo>
                  <a:pt x="316" y="67"/>
                  <a:pt x="315" y="67"/>
                  <a:pt x="315" y="67"/>
                </a:cubicBezTo>
                <a:cubicBezTo>
                  <a:pt x="315" y="66"/>
                  <a:pt x="316" y="67"/>
                  <a:pt x="316" y="66"/>
                </a:cubicBezTo>
                <a:close/>
                <a:moveTo>
                  <a:pt x="316" y="66"/>
                </a:moveTo>
                <a:cubicBezTo>
                  <a:pt x="316" y="65"/>
                  <a:pt x="317" y="65"/>
                  <a:pt x="317" y="65"/>
                </a:cubicBezTo>
                <a:cubicBezTo>
                  <a:pt x="317" y="66"/>
                  <a:pt x="316" y="66"/>
                  <a:pt x="316" y="66"/>
                </a:cubicBezTo>
                <a:close/>
                <a:moveTo>
                  <a:pt x="316" y="67"/>
                </a:moveTo>
                <a:cubicBezTo>
                  <a:pt x="317" y="66"/>
                  <a:pt x="318" y="66"/>
                  <a:pt x="319" y="66"/>
                </a:cubicBezTo>
                <a:cubicBezTo>
                  <a:pt x="318" y="67"/>
                  <a:pt x="317" y="67"/>
                  <a:pt x="316" y="67"/>
                </a:cubicBezTo>
                <a:close/>
                <a:moveTo>
                  <a:pt x="323" y="67"/>
                </a:moveTo>
                <a:cubicBezTo>
                  <a:pt x="323" y="66"/>
                  <a:pt x="324" y="67"/>
                  <a:pt x="324" y="66"/>
                </a:cubicBezTo>
                <a:cubicBezTo>
                  <a:pt x="324" y="67"/>
                  <a:pt x="323" y="67"/>
                  <a:pt x="323" y="67"/>
                </a:cubicBezTo>
                <a:close/>
                <a:moveTo>
                  <a:pt x="328" y="65"/>
                </a:moveTo>
                <a:cubicBezTo>
                  <a:pt x="327" y="64"/>
                  <a:pt x="326" y="65"/>
                  <a:pt x="325" y="65"/>
                </a:cubicBezTo>
                <a:cubicBezTo>
                  <a:pt x="324" y="66"/>
                  <a:pt x="322" y="66"/>
                  <a:pt x="321" y="66"/>
                </a:cubicBezTo>
                <a:cubicBezTo>
                  <a:pt x="321" y="65"/>
                  <a:pt x="322" y="65"/>
                  <a:pt x="323" y="65"/>
                </a:cubicBezTo>
                <a:cubicBezTo>
                  <a:pt x="323" y="65"/>
                  <a:pt x="322" y="65"/>
                  <a:pt x="322" y="64"/>
                </a:cubicBezTo>
                <a:cubicBezTo>
                  <a:pt x="324" y="64"/>
                  <a:pt x="324" y="64"/>
                  <a:pt x="326" y="64"/>
                </a:cubicBezTo>
                <a:cubicBezTo>
                  <a:pt x="327" y="64"/>
                  <a:pt x="326" y="63"/>
                  <a:pt x="326" y="63"/>
                </a:cubicBezTo>
                <a:cubicBezTo>
                  <a:pt x="327" y="64"/>
                  <a:pt x="327" y="63"/>
                  <a:pt x="328" y="63"/>
                </a:cubicBezTo>
                <a:cubicBezTo>
                  <a:pt x="328" y="64"/>
                  <a:pt x="328" y="64"/>
                  <a:pt x="328" y="65"/>
                </a:cubicBezTo>
                <a:close/>
                <a:moveTo>
                  <a:pt x="329" y="64"/>
                </a:moveTo>
                <a:cubicBezTo>
                  <a:pt x="328" y="63"/>
                  <a:pt x="331" y="63"/>
                  <a:pt x="332" y="63"/>
                </a:cubicBezTo>
                <a:cubicBezTo>
                  <a:pt x="331" y="64"/>
                  <a:pt x="333" y="63"/>
                  <a:pt x="333" y="63"/>
                </a:cubicBezTo>
                <a:cubicBezTo>
                  <a:pt x="332" y="64"/>
                  <a:pt x="330" y="64"/>
                  <a:pt x="329" y="64"/>
                </a:cubicBezTo>
                <a:close/>
                <a:moveTo>
                  <a:pt x="329" y="61"/>
                </a:moveTo>
                <a:cubicBezTo>
                  <a:pt x="329" y="62"/>
                  <a:pt x="328" y="61"/>
                  <a:pt x="327" y="61"/>
                </a:cubicBezTo>
                <a:cubicBezTo>
                  <a:pt x="327" y="61"/>
                  <a:pt x="328" y="61"/>
                  <a:pt x="329" y="61"/>
                </a:cubicBezTo>
                <a:close/>
                <a:moveTo>
                  <a:pt x="318" y="62"/>
                </a:moveTo>
                <a:cubicBezTo>
                  <a:pt x="318" y="63"/>
                  <a:pt x="317" y="63"/>
                  <a:pt x="317" y="62"/>
                </a:cubicBezTo>
                <a:cubicBezTo>
                  <a:pt x="317" y="62"/>
                  <a:pt x="318" y="62"/>
                  <a:pt x="318" y="62"/>
                </a:cubicBezTo>
                <a:close/>
                <a:moveTo>
                  <a:pt x="316" y="62"/>
                </a:moveTo>
                <a:cubicBezTo>
                  <a:pt x="316" y="63"/>
                  <a:pt x="316" y="63"/>
                  <a:pt x="315" y="63"/>
                </a:cubicBezTo>
                <a:cubicBezTo>
                  <a:pt x="315" y="62"/>
                  <a:pt x="316" y="62"/>
                  <a:pt x="316" y="62"/>
                </a:cubicBezTo>
                <a:close/>
                <a:moveTo>
                  <a:pt x="332" y="61"/>
                </a:moveTo>
                <a:cubicBezTo>
                  <a:pt x="332" y="62"/>
                  <a:pt x="331" y="61"/>
                  <a:pt x="331" y="62"/>
                </a:cubicBezTo>
                <a:cubicBezTo>
                  <a:pt x="331" y="62"/>
                  <a:pt x="332" y="62"/>
                  <a:pt x="332" y="63"/>
                </a:cubicBezTo>
                <a:cubicBezTo>
                  <a:pt x="332" y="63"/>
                  <a:pt x="333" y="62"/>
                  <a:pt x="333" y="62"/>
                </a:cubicBezTo>
                <a:cubicBezTo>
                  <a:pt x="334" y="62"/>
                  <a:pt x="333" y="62"/>
                  <a:pt x="333" y="62"/>
                </a:cubicBezTo>
                <a:cubicBezTo>
                  <a:pt x="333" y="61"/>
                  <a:pt x="334" y="62"/>
                  <a:pt x="335" y="61"/>
                </a:cubicBezTo>
                <a:cubicBezTo>
                  <a:pt x="334" y="62"/>
                  <a:pt x="334" y="62"/>
                  <a:pt x="334" y="63"/>
                </a:cubicBezTo>
                <a:cubicBezTo>
                  <a:pt x="332" y="63"/>
                  <a:pt x="330" y="63"/>
                  <a:pt x="329" y="63"/>
                </a:cubicBezTo>
                <a:cubicBezTo>
                  <a:pt x="329" y="63"/>
                  <a:pt x="329" y="63"/>
                  <a:pt x="329" y="62"/>
                </a:cubicBezTo>
                <a:cubicBezTo>
                  <a:pt x="324" y="63"/>
                  <a:pt x="319" y="65"/>
                  <a:pt x="313" y="65"/>
                </a:cubicBezTo>
                <a:cubicBezTo>
                  <a:pt x="318" y="63"/>
                  <a:pt x="326" y="63"/>
                  <a:pt x="332" y="61"/>
                </a:cubicBezTo>
                <a:close/>
                <a:moveTo>
                  <a:pt x="314" y="61"/>
                </a:moveTo>
                <a:cubicBezTo>
                  <a:pt x="314" y="62"/>
                  <a:pt x="312" y="62"/>
                  <a:pt x="311" y="62"/>
                </a:cubicBezTo>
                <a:cubicBezTo>
                  <a:pt x="312" y="62"/>
                  <a:pt x="313" y="62"/>
                  <a:pt x="314" y="61"/>
                </a:cubicBezTo>
                <a:close/>
                <a:moveTo>
                  <a:pt x="313" y="63"/>
                </a:moveTo>
                <a:cubicBezTo>
                  <a:pt x="314" y="63"/>
                  <a:pt x="314" y="63"/>
                  <a:pt x="314" y="63"/>
                </a:cubicBezTo>
                <a:cubicBezTo>
                  <a:pt x="313" y="64"/>
                  <a:pt x="312" y="63"/>
                  <a:pt x="311" y="63"/>
                </a:cubicBezTo>
                <a:cubicBezTo>
                  <a:pt x="312" y="62"/>
                  <a:pt x="313" y="64"/>
                  <a:pt x="313" y="63"/>
                </a:cubicBezTo>
                <a:close/>
                <a:moveTo>
                  <a:pt x="311" y="63"/>
                </a:moveTo>
                <a:cubicBezTo>
                  <a:pt x="311" y="64"/>
                  <a:pt x="310" y="64"/>
                  <a:pt x="309" y="64"/>
                </a:cubicBezTo>
                <a:cubicBezTo>
                  <a:pt x="309" y="63"/>
                  <a:pt x="311" y="63"/>
                  <a:pt x="311" y="63"/>
                </a:cubicBezTo>
                <a:close/>
                <a:moveTo>
                  <a:pt x="309" y="65"/>
                </a:moveTo>
                <a:cubicBezTo>
                  <a:pt x="309" y="65"/>
                  <a:pt x="310" y="64"/>
                  <a:pt x="310" y="64"/>
                </a:cubicBezTo>
                <a:cubicBezTo>
                  <a:pt x="309" y="65"/>
                  <a:pt x="310" y="65"/>
                  <a:pt x="309" y="65"/>
                </a:cubicBezTo>
                <a:close/>
                <a:moveTo>
                  <a:pt x="305" y="64"/>
                </a:moveTo>
                <a:cubicBezTo>
                  <a:pt x="305" y="64"/>
                  <a:pt x="304" y="64"/>
                  <a:pt x="304" y="64"/>
                </a:cubicBezTo>
                <a:cubicBezTo>
                  <a:pt x="304" y="64"/>
                  <a:pt x="305" y="64"/>
                  <a:pt x="305" y="64"/>
                </a:cubicBezTo>
                <a:close/>
                <a:moveTo>
                  <a:pt x="304" y="64"/>
                </a:moveTo>
                <a:cubicBezTo>
                  <a:pt x="303" y="65"/>
                  <a:pt x="301" y="65"/>
                  <a:pt x="301" y="64"/>
                </a:cubicBezTo>
                <a:cubicBezTo>
                  <a:pt x="302" y="64"/>
                  <a:pt x="302" y="64"/>
                  <a:pt x="304" y="64"/>
                </a:cubicBezTo>
                <a:close/>
                <a:moveTo>
                  <a:pt x="140" y="49"/>
                </a:moveTo>
                <a:cubicBezTo>
                  <a:pt x="140" y="49"/>
                  <a:pt x="140" y="49"/>
                  <a:pt x="141" y="49"/>
                </a:cubicBezTo>
                <a:cubicBezTo>
                  <a:pt x="141" y="50"/>
                  <a:pt x="140" y="49"/>
                  <a:pt x="140" y="49"/>
                </a:cubicBezTo>
                <a:close/>
                <a:moveTo>
                  <a:pt x="141" y="49"/>
                </a:moveTo>
                <a:cubicBezTo>
                  <a:pt x="141" y="48"/>
                  <a:pt x="142" y="48"/>
                  <a:pt x="142" y="48"/>
                </a:cubicBezTo>
                <a:cubicBezTo>
                  <a:pt x="142" y="48"/>
                  <a:pt x="142" y="48"/>
                  <a:pt x="142" y="48"/>
                </a:cubicBezTo>
                <a:cubicBezTo>
                  <a:pt x="142" y="48"/>
                  <a:pt x="142" y="49"/>
                  <a:pt x="141" y="49"/>
                </a:cubicBezTo>
                <a:close/>
                <a:moveTo>
                  <a:pt x="159" y="51"/>
                </a:moveTo>
                <a:cubicBezTo>
                  <a:pt x="160" y="51"/>
                  <a:pt x="157" y="51"/>
                  <a:pt x="157" y="51"/>
                </a:cubicBezTo>
                <a:cubicBezTo>
                  <a:pt x="158" y="51"/>
                  <a:pt x="159" y="51"/>
                  <a:pt x="159" y="51"/>
                </a:cubicBezTo>
                <a:close/>
                <a:moveTo>
                  <a:pt x="157" y="51"/>
                </a:moveTo>
                <a:cubicBezTo>
                  <a:pt x="157" y="51"/>
                  <a:pt x="156" y="51"/>
                  <a:pt x="156" y="51"/>
                </a:cubicBezTo>
                <a:cubicBezTo>
                  <a:pt x="156" y="50"/>
                  <a:pt x="156" y="51"/>
                  <a:pt x="157" y="51"/>
                </a:cubicBezTo>
                <a:close/>
                <a:moveTo>
                  <a:pt x="158" y="49"/>
                </a:moveTo>
                <a:cubicBezTo>
                  <a:pt x="157" y="49"/>
                  <a:pt x="156" y="49"/>
                  <a:pt x="156" y="49"/>
                </a:cubicBezTo>
                <a:cubicBezTo>
                  <a:pt x="156" y="49"/>
                  <a:pt x="158" y="48"/>
                  <a:pt x="158" y="49"/>
                </a:cubicBezTo>
                <a:close/>
                <a:moveTo>
                  <a:pt x="149" y="50"/>
                </a:moveTo>
                <a:cubicBezTo>
                  <a:pt x="149" y="49"/>
                  <a:pt x="150" y="50"/>
                  <a:pt x="150" y="50"/>
                </a:cubicBezTo>
                <a:cubicBezTo>
                  <a:pt x="150" y="51"/>
                  <a:pt x="150" y="50"/>
                  <a:pt x="149" y="50"/>
                </a:cubicBezTo>
                <a:close/>
                <a:moveTo>
                  <a:pt x="151" y="50"/>
                </a:moveTo>
                <a:cubicBezTo>
                  <a:pt x="151" y="50"/>
                  <a:pt x="153" y="50"/>
                  <a:pt x="153" y="51"/>
                </a:cubicBezTo>
                <a:cubicBezTo>
                  <a:pt x="152" y="50"/>
                  <a:pt x="151" y="51"/>
                  <a:pt x="151" y="50"/>
                </a:cubicBezTo>
                <a:close/>
                <a:moveTo>
                  <a:pt x="154" y="49"/>
                </a:moveTo>
                <a:cubicBezTo>
                  <a:pt x="154" y="49"/>
                  <a:pt x="154" y="49"/>
                  <a:pt x="154" y="49"/>
                </a:cubicBezTo>
                <a:cubicBezTo>
                  <a:pt x="154" y="49"/>
                  <a:pt x="152" y="50"/>
                  <a:pt x="151" y="49"/>
                </a:cubicBezTo>
                <a:cubicBezTo>
                  <a:pt x="151" y="49"/>
                  <a:pt x="151" y="50"/>
                  <a:pt x="151" y="49"/>
                </a:cubicBezTo>
                <a:cubicBezTo>
                  <a:pt x="151" y="49"/>
                  <a:pt x="151" y="49"/>
                  <a:pt x="151" y="49"/>
                </a:cubicBezTo>
                <a:cubicBezTo>
                  <a:pt x="150" y="49"/>
                  <a:pt x="151" y="49"/>
                  <a:pt x="150" y="49"/>
                </a:cubicBezTo>
                <a:cubicBezTo>
                  <a:pt x="150" y="49"/>
                  <a:pt x="149" y="49"/>
                  <a:pt x="149" y="48"/>
                </a:cubicBezTo>
                <a:cubicBezTo>
                  <a:pt x="150" y="48"/>
                  <a:pt x="152" y="48"/>
                  <a:pt x="154" y="49"/>
                </a:cubicBezTo>
                <a:close/>
                <a:moveTo>
                  <a:pt x="149" y="48"/>
                </a:moveTo>
                <a:cubicBezTo>
                  <a:pt x="148" y="48"/>
                  <a:pt x="148" y="48"/>
                  <a:pt x="147" y="48"/>
                </a:cubicBezTo>
                <a:cubicBezTo>
                  <a:pt x="147" y="47"/>
                  <a:pt x="149" y="47"/>
                  <a:pt x="149" y="48"/>
                </a:cubicBezTo>
                <a:close/>
                <a:moveTo>
                  <a:pt x="143" y="46"/>
                </a:moveTo>
                <a:cubicBezTo>
                  <a:pt x="142" y="46"/>
                  <a:pt x="141" y="46"/>
                  <a:pt x="141" y="46"/>
                </a:cubicBezTo>
                <a:cubicBezTo>
                  <a:pt x="141" y="46"/>
                  <a:pt x="143" y="46"/>
                  <a:pt x="143" y="46"/>
                </a:cubicBezTo>
                <a:close/>
                <a:moveTo>
                  <a:pt x="41" y="10"/>
                </a:moveTo>
                <a:cubicBezTo>
                  <a:pt x="42" y="9"/>
                  <a:pt x="42" y="10"/>
                  <a:pt x="42" y="10"/>
                </a:cubicBezTo>
                <a:cubicBezTo>
                  <a:pt x="42" y="11"/>
                  <a:pt x="42" y="10"/>
                  <a:pt x="41" y="10"/>
                </a:cubicBezTo>
                <a:close/>
                <a:moveTo>
                  <a:pt x="21" y="31"/>
                </a:moveTo>
                <a:cubicBezTo>
                  <a:pt x="20" y="31"/>
                  <a:pt x="20" y="31"/>
                  <a:pt x="20" y="31"/>
                </a:cubicBezTo>
                <a:cubicBezTo>
                  <a:pt x="20" y="31"/>
                  <a:pt x="20" y="31"/>
                  <a:pt x="21" y="31"/>
                </a:cubicBezTo>
                <a:cubicBezTo>
                  <a:pt x="21" y="31"/>
                  <a:pt x="21" y="31"/>
                  <a:pt x="21" y="31"/>
                </a:cubicBezTo>
                <a:close/>
                <a:moveTo>
                  <a:pt x="36" y="41"/>
                </a:moveTo>
                <a:cubicBezTo>
                  <a:pt x="35" y="41"/>
                  <a:pt x="35" y="41"/>
                  <a:pt x="34" y="40"/>
                </a:cubicBezTo>
                <a:cubicBezTo>
                  <a:pt x="34" y="40"/>
                  <a:pt x="35" y="40"/>
                  <a:pt x="35" y="40"/>
                </a:cubicBezTo>
                <a:cubicBezTo>
                  <a:pt x="36" y="40"/>
                  <a:pt x="35" y="40"/>
                  <a:pt x="35" y="40"/>
                </a:cubicBezTo>
                <a:cubicBezTo>
                  <a:pt x="35" y="39"/>
                  <a:pt x="36" y="40"/>
                  <a:pt x="36" y="41"/>
                </a:cubicBezTo>
                <a:cubicBezTo>
                  <a:pt x="36" y="41"/>
                  <a:pt x="35" y="41"/>
                  <a:pt x="36" y="41"/>
                </a:cubicBezTo>
                <a:close/>
                <a:moveTo>
                  <a:pt x="36" y="44"/>
                </a:moveTo>
                <a:cubicBezTo>
                  <a:pt x="35" y="44"/>
                  <a:pt x="35" y="44"/>
                  <a:pt x="35" y="44"/>
                </a:cubicBezTo>
                <a:cubicBezTo>
                  <a:pt x="35" y="44"/>
                  <a:pt x="36" y="44"/>
                  <a:pt x="36" y="44"/>
                </a:cubicBezTo>
                <a:close/>
                <a:moveTo>
                  <a:pt x="20" y="52"/>
                </a:moveTo>
                <a:cubicBezTo>
                  <a:pt x="21" y="52"/>
                  <a:pt x="21" y="52"/>
                  <a:pt x="21" y="52"/>
                </a:cubicBezTo>
                <a:cubicBezTo>
                  <a:pt x="21" y="52"/>
                  <a:pt x="21" y="52"/>
                  <a:pt x="21" y="52"/>
                </a:cubicBezTo>
                <a:cubicBezTo>
                  <a:pt x="21" y="52"/>
                  <a:pt x="20" y="52"/>
                  <a:pt x="20" y="52"/>
                </a:cubicBezTo>
                <a:close/>
                <a:moveTo>
                  <a:pt x="24" y="55"/>
                </a:moveTo>
                <a:cubicBezTo>
                  <a:pt x="23" y="54"/>
                  <a:pt x="22" y="54"/>
                  <a:pt x="22" y="53"/>
                </a:cubicBezTo>
                <a:cubicBezTo>
                  <a:pt x="23" y="54"/>
                  <a:pt x="24" y="54"/>
                  <a:pt x="24" y="54"/>
                </a:cubicBezTo>
                <a:cubicBezTo>
                  <a:pt x="24" y="55"/>
                  <a:pt x="23" y="54"/>
                  <a:pt x="24" y="55"/>
                </a:cubicBezTo>
                <a:close/>
                <a:moveTo>
                  <a:pt x="39" y="56"/>
                </a:moveTo>
                <a:cubicBezTo>
                  <a:pt x="39" y="55"/>
                  <a:pt x="39" y="56"/>
                  <a:pt x="40" y="56"/>
                </a:cubicBezTo>
                <a:cubicBezTo>
                  <a:pt x="40" y="55"/>
                  <a:pt x="39" y="55"/>
                  <a:pt x="39" y="55"/>
                </a:cubicBezTo>
                <a:cubicBezTo>
                  <a:pt x="39" y="55"/>
                  <a:pt x="40" y="55"/>
                  <a:pt x="40" y="55"/>
                </a:cubicBezTo>
                <a:cubicBezTo>
                  <a:pt x="40" y="56"/>
                  <a:pt x="40" y="55"/>
                  <a:pt x="40" y="56"/>
                </a:cubicBezTo>
                <a:cubicBezTo>
                  <a:pt x="39" y="56"/>
                  <a:pt x="39" y="56"/>
                  <a:pt x="39" y="56"/>
                </a:cubicBezTo>
                <a:close/>
                <a:moveTo>
                  <a:pt x="40" y="58"/>
                </a:moveTo>
                <a:cubicBezTo>
                  <a:pt x="40" y="57"/>
                  <a:pt x="42" y="59"/>
                  <a:pt x="44" y="59"/>
                </a:cubicBezTo>
                <a:cubicBezTo>
                  <a:pt x="44" y="60"/>
                  <a:pt x="45" y="61"/>
                  <a:pt x="46" y="61"/>
                </a:cubicBezTo>
                <a:cubicBezTo>
                  <a:pt x="44" y="62"/>
                  <a:pt x="42" y="59"/>
                  <a:pt x="40" y="58"/>
                </a:cubicBezTo>
                <a:close/>
                <a:moveTo>
                  <a:pt x="42" y="67"/>
                </a:moveTo>
                <a:cubicBezTo>
                  <a:pt x="42" y="67"/>
                  <a:pt x="42" y="67"/>
                  <a:pt x="41" y="66"/>
                </a:cubicBezTo>
                <a:cubicBezTo>
                  <a:pt x="42" y="66"/>
                  <a:pt x="43" y="66"/>
                  <a:pt x="42" y="67"/>
                </a:cubicBezTo>
                <a:close/>
                <a:moveTo>
                  <a:pt x="38" y="64"/>
                </a:moveTo>
                <a:cubicBezTo>
                  <a:pt x="38" y="64"/>
                  <a:pt x="39" y="64"/>
                  <a:pt x="39" y="65"/>
                </a:cubicBezTo>
                <a:cubicBezTo>
                  <a:pt x="39" y="65"/>
                  <a:pt x="38" y="65"/>
                  <a:pt x="38" y="64"/>
                </a:cubicBezTo>
                <a:close/>
                <a:moveTo>
                  <a:pt x="34" y="61"/>
                </a:moveTo>
                <a:cubicBezTo>
                  <a:pt x="34" y="61"/>
                  <a:pt x="34" y="61"/>
                  <a:pt x="34" y="61"/>
                </a:cubicBezTo>
                <a:cubicBezTo>
                  <a:pt x="33" y="61"/>
                  <a:pt x="34" y="60"/>
                  <a:pt x="33" y="60"/>
                </a:cubicBezTo>
                <a:cubicBezTo>
                  <a:pt x="33" y="60"/>
                  <a:pt x="35" y="61"/>
                  <a:pt x="34" y="61"/>
                </a:cubicBezTo>
                <a:cubicBezTo>
                  <a:pt x="35" y="61"/>
                  <a:pt x="35" y="61"/>
                  <a:pt x="36" y="61"/>
                </a:cubicBezTo>
                <a:cubicBezTo>
                  <a:pt x="36" y="62"/>
                  <a:pt x="36" y="62"/>
                  <a:pt x="36" y="62"/>
                </a:cubicBezTo>
                <a:cubicBezTo>
                  <a:pt x="36" y="62"/>
                  <a:pt x="36" y="62"/>
                  <a:pt x="36" y="62"/>
                </a:cubicBezTo>
                <a:cubicBezTo>
                  <a:pt x="35" y="62"/>
                  <a:pt x="34" y="62"/>
                  <a:pt x="34" y="61"/>
                </a:cubicBezTo>
                <a:close/>
                <a:moveTo>
                  <a:pt x="27" y="63"/>
                </a:moveTo>
                <a:cubicBezTo>
                  <a:pt x="27" y="64"/>
                  <a:pt x="27" y="63"/>
                  <a:pt x="26" y="63"/>
                </a:cubicBezTo>
                <a:cubicBezTo>
                  <a:pt x="26" y="62"/>
                  <a:pt x="27" y="63"/>
                  <a:pt x="27" y="63"/>
                </a:cubicBezTo>
                <a:close/>
                <a:moveTo>
                  <a:pt x="26" y="68"/>
                </a:moveTo>
                <a:cubicBezTo>
                  <a:pt x="27" y="68"/>
                  <a:pt x="27" y="68"/>
                  <a:pt x="27" y="68"/>
                </a:cubicBezTo>
                <a:cubicBezTo>
                  <a:pt x="27" y="68"/>
                  <a:pt x="26" y="68"/>
                  <a:pt x="26" y="68"/>
                </a:cubicBezTo>
                <a:close/>
                <a:moveTo>
                  <a:pt x="29" y="68"/>
                </a:moveTo>
                <a:cubicBezTo>
                  <a:pt x="29" y="68"/>
                  <a:pt x="28" y="68"/>
                  <a:pt x="28" y="67"/>
                </a:cubicBezTo>
                <a:cubicBezTo>
                  <a:pt x="28" y="67"/>
                  <a:pt x="29" y="67"/>
                  <a:pt x="29" y="68"/>
                </a:cubicBezTo>
                <a:close/>
                <a:moveTo>
                  <a:pt x="28" y="71"/>
                </a:moveTo>
                <a:cubicBezTo>
                  <a:pt x="27" y="71"/>
                  <a:pt x="27" y="71"/>
                  <a:pt x="27" y="71"/>
                </a:cubicBezTo>
                <a:cubicBezTo>
                  <a:pt x="27" y="70"/>
                  <a:pt x="28" y="71"/>
                  <a:pt x="28" y="71"/>
                </a:cubicBezTo>
                <a:close/>
                <a:moveTo>
                  <a:pt x="30" y="73"/>
                </a:moveTo>
                <a:cubicBezTo>
                  <a:pt x="31" y="73"/>
                  <a:pt x="31" y="72"/>
                  <a:pt x="32" y="74"/>
                </a:cubicBezTo>
                <a:cubicBezTo>
                  <a:pt x="31" y="74"/>
                  <a:pt x="30" y="73"/>
                  <a:pt x="30" y="73"/>
                </a:cubicBezTo>
                <a:close/>
                <a:moveTo>
                  <a:pt x="28" y="70"/>
                </a:moveTo>
                <a:cubicBezTo>
                  <a:pt x="30" y="69"/>
                  <a:pt x="31" y="71"/>
                  <a:pt x="32" y="72"/>
                </a:cubicBezTo>
                <a:cubicBezTo>
                  <a:pt x="31" y="71"/>
                  <a:pt x="30" y="71"/>
                  <a:pt x="28" y="70"/>
                </a:cubicBezTo>
                <a:close/>
                <a:moveTo>
                  <a:pt x="30" y="69"/>
                </a:moveTo>
                <a:cubicBezTo>
                  <a:pt x="31" y="69"/>
                  <a:pt x="33" y="70"/>
                  <a:pt x="34" y="71"/>
                </a:cubicBezTo>
                <a:cubicBezTo>
                  <a:pt x="32" y="71"/>
                  <a:pt x="31" y="69"/>
                  <a:pt x="30" y="69"/>
                </a:cubicBezTo>
                <a:close/>
                <a:moveTo>
                  <a:pt x="35" y="74"/>
                </a:moveTo>
                <a:cubicBezTo>
                  <a:pt x="34" y="73"/>
                  <a:pt x="35" y="73"/>
                  <a:pt x="36" y="74"/>
                </a:cubicBezTo>
                <a:cubicBezTo>
                  <a:pt x="36" y="74"/>
                  <a:pt x="35" y="74"/>
                  <a:pt x="35" y="74"/>
                </a:cubicBezTo>
                <a:close/>
                <a:moveTo>
                  <a:pt x="35" y="75"/>
                </a:moveTo>
                <a:cubicBezTo>
                  <a:pt x="35" y="74"/>
                  <a:pt x="35" y="74"/>
                  <a:pt x="35" y="74"/>
                </a:cubicBezTo>
                <a:cubicBezTo>
                  <a:pt x="36" y="74"/>
                  <a:pt x="37" y="75"/>
                  <a:pt x="37" y="75"/>
                </a:cubicBezTo>
                <a:cubicBezTo>
                  <a:pt x="37" y="76"/>
                  <a:pt x="36" y="75"/>
                  <a:pt x="35" y="75"/>
                </a:cubicBezTo>
                <a:close/>
                <a:moveTo>
                  <a:pt x="39" y="76"/>
                </a:moveTo>
                <a:cubicBezTo>
                  <a:pt x="38" y="76"/>
                  <a:pt x="38" y="75"/>
                  <a:pt x="38" y="76"/>
                </a:cubicBezTo>
                <a:cubicBezTo>
                  <a:pt x="38" y="75"/>
                  <a:pt x="39" y="75"/>
                  <a:pt x="39" y="76"/>
                </a:cubicBezTo>
                <a:close/>
                <a:moveTo>
                  <a:pt x="61" y="43"/>
                </a:moveTo>
                <a:cubicBezTo>
                  <a:pt x="61" y="44"/>
                  <a:pt x="60" y="43"/>
                  <a:pt x="60" y="43"/>
                </a:cubicBezTo>
                <a:cubicBezTo>
                  <a:pt x="60" y="43"/>
                  <a:pt x="61" y="43"/>
                  <a:pt x="61" y="43"/>
                </a:cubicBezTo>
                <a:close/>
                <a:moveTo>
                  <a:pt x="58" y="42"/>
                </a:moveTo>
                <a:cubicBezTo>
                  <a:pt x="59" y="42"/>
                  <a:pt x="58" y="42"/>
                  <a:pt x="59" y="42"/>
                </a:cubicBezTo>
                <a:cubicBezTo>
                  <a:pt x="59" y="43"/>
                  <a:pt x="59" y="43"/>
                  <a:pt x="59" y="43"/>
                </a:cubicBezTo>
                <a:cubicBezTo>
                  <a:pt x="58" y="43"/>
                  <a:pt x="58" y="43"/>
                  <a:pt x="57" y="42"/>
                </a:cubicBezTo>
                <a:cubicBezTo>
                  <a:pt x="57" y="42"/>
                  <a:pt x="58" y="43"/>
                  <a:pt x="58" y="42"/>
                </a:cubicBezTo>
                <a:close/>
                <a:moveTo>
                  <a:pt x="55" y="21"/>
                </a:moveTo>
                <a:cubicBezTo>
                  <a:pt x="55" y="21"/>
                  <a:pt x="55" y="20"/>
                  <a:pt x="54" y="20"/>
                </a:cubicBezTo>
                <a:cubicBezTo>
                  <a:pt x="54" y="20"/>
                  <a:pt x="55" y="20"/>
                  <a:pt x="55" y="21"/>
                </a:cubicBezTo>
                <a:close/>
                <a:moveTo>
                  <a:pt x="52" y="19"/>
                </a:moveTo>
                <a:cubicBezTo>
                  <a:pt x="52" y="20"/>
                  <a:pt x="51" y="19"/>
                  <a:pt x="52" y="19"/>
                </a:cubicBezTo>
                <a:cubicBezTo>
                  <a:pt x="52" y="19"/>
                  <a:pt x="52" y="19"/>
                  <a:pt x="52" y="19"/>
                </a:cubicBezTo>
                <a:cubicBezTo>
                  <a:pt x="52" y="19"/>
                  <a:pt x="52" y="19"/>
                  <a:pt x="52" y="19"/>
                </a:cubicBezTo>
                <a:close/>
                <a:moveTo>
                  <a:pt x="52" y="33"/>
                </a:moveTo>
                <a:cubicBezTo>
                  <a:pt x="52" y="33"/>
                  <a:pt x="53" y="33"/>
                  <a:pt x="53" y="33"/>
                </a:cubicBezTo>
                <a:cubicBezTo>
                  <a:pt x="53" y="34"/>
                  <a:pt x="53" y="33"/>
                  <a:pt x="52" y="33"/>
                </a:cubicBezTo>
                <a:close/>
                <a:moveTo>
                  <a:pt x="53" y="39"/>
                </a:moveTo>
                <a:cubicBezTo>
                  <a:pt x="53" y="40"/>
                  <a:pt x="53" y="40"/>
                  <a:pt x="52" y="40"/>
                </a:cubicBezTo>
                <a:cubicBezTo>
                  <a:pt x="52" y="39"/>
                  <a:pt x="53" y="39"/>
                  <a:pt x="53" y="39"/>
                </a:cubicBezTo>
                <a:close/>
                <a:moveTo>
                  <a:pt x="52" y="14"/>
                </a:moveTo>
                <a:cubicBezTo>
                  <a:pt x="52" y="14"/>
                  <a:pt x="51" y="14"/>
                  <a:pt x="50" y="14"/>
                </a:cubicBezTo>
                <a:cubicBezTo>
                  <a:pt x="50" y="13"/>
                  <a:pt x="51" y="13"/>
                  <a:pt x="50" y="13"/>
                </a:cubicBezTo>
                <a:cubicBezTo>
                  <a:pt x="50" y="13"/>
                  <a:pt x="48" y="12"/>
                  <a:pt x="48" y="11"/>
                </a:cubicBezTo>
                <a:cubicBezTo>
                  <a:pt x="50" y="12"/>
                  <a:pt x="50" y="13"/>
                  <a:pt x="52" y="13"/>
                </a:cubicBezTo>
                <a:lnTo>
                  <a:pt x="52" y="14"/>
                </a:lnTo>
                <a:close/>
                <a:moveTo>
                  <a:pt x="52" y="39"/>
                </a:moveTo>
                <a:cubicBezTo>
                  <a:pt x="52" y="39"/>
                  <a:pt x="52" y="39"/>
                  <a:pt x="52" y="39"/>
                </a:cubicBezTo>
                <a:cubicBezTo>
                  <a:pt x="51" y="39"/>
                  <a:pt x="51" y="39"/>
                  <a:pt x="51" y="39"/>
                </a:cubicBezTo>
                <a:cubicBezTo>
                  <a:pt x="51" y="38"/>
                  <a:pt x="51" y="38"/>
                  <a:pt x="51" y="38"/>
                </a:cubicBezTo>
                <a:cubicBezTo>
                  <a:pt x="51" y="39"/>
                  <a:pt x="51" y="39"/>
                  <a:pt x="52" y="39"/>
                </a:cubicBezTo>
                <a:close/>
                <a:moveTo>
                  <a:pt x="47" y="29"/>
                </a:moveTo>
                <a:cubicBezTo>
                  <a:pt x="46" y="29"/>
                  <a:pt x="45" y="28"/>
                  <a:pt x="44" y="28"/>
                </a:cubicBezTo>
                <a:cubicBezTo>
                  <a:pt x="44" y="28"/>
                  <a:pt x="46" y="28"/>
                  <a:pt x="47" y="29"/>
                </a:cubicBezTo>
                <a:close/>
                <a:moveTo>
                  <a:pt x="45" y="25"/>
                </a:moveTo>
                <a:cubicBezTo>
                  <a:pt x="45" y="25"/>
                  <a:pt x="46" y="25"/>
                  <a:pt x="46" y="26"/>
                </a:cubicBezTo>
                <a:cubicBezTo>
                  <a:pt x="45" y="26"/>
                  <a:pt x="45" y="25"/>
                  <a:pt x="45" y="25"/>
                </a:cubicBezTo>
                <a:close/>
                <a:moveTo>
                  <a:pt x="49" y="16"/>
                </a:moveTo>
                <a:cubicBezTo>
                  <a:pt x="49" y="16"/>
                  <a:pt x="50" y="17"/>
                  <a:pt x="50" y="17"/>
                </a:cubicBezTo>
                <a:cubicBezTo>
                  <a:pt x="50" y="17"/>
                  <a:pt x="50" y="17"/>
                  <a:pt x="49" y="17"/>
                </a:cubicBezTo>
                <a:cubicBezTo>
                  <a:pt x="49" y="17"/>
                  <a:pt x="49" y="17"/>
                  <a:pt x="49" y="17"/>
                </a:cubicBezTo>
                <a:cubicBezTo>
                  <a:pt x="48" y="17"/>
                  <a:pt x="49" y="17"/>
                  <a:pt x="48" y="17"/>
                </a:cubicBezTo>
                <a:cubicBezTo>
                  <a:pt x="48" y="16"/>
                  <a:pt x="49" y="17"/>
                  <a:pt x="49" y="16"/>
                </a:cubicBezTo>
                <a:close/>
                <a:moveTo>
                  <a:pt x="49" y="27"/>
                </a:moveTo>
                <a:cubicBezTo>
                  <a:pt x="48" y="27"/>
                  <a:pt x="47" y="27"/>
                  <a:pt x="47" y="26"/>
                </a:cubicBezTo>
                <a:cubicBezTo>
                  <a:pt x="47" y="26"/>
                  <a:pt x="49" y="26"/>
                  <a:pt x="49" y="27"/>
                </a:cubicBezTo>
                <a:close/>
                <a:moveTo>
                  <a:pt x="48" y="24"/>
                </a:moveTo>
                <a:cubicBezTo>
                  <a:pt x="48" y="23"/>
                  <a:pt x="49" y="24"/>
                  <a:pt x="49" y="24"/>
                </a:cubicBezTo>
                <a:cubicBezTo>
                  <a:pt x="49" y="24"/>
                  <a:pt x="49" y="23"/>
                  <a:pt x="48" y="24"/>
                </a:cubicBezTo>
                <a:close/>
                <a:moveTo>
                  <a:pt x="49" y="24"/>
                </a:moveTo>
                <a:cubicBezTo>
                  <a:pt x="49" y="24"/>
                  <a:pt x="50" y="25"/>
                  <a:pt x="50" y="26"/>
                </a:cubicBezTo>
                <a:cubicBezTo>
                  <a:pt x="50" y="25"/>
                  <a:pt x="49" y="25"/>
                  <a:pt x="49" y="24"/>
                </a:cubicBezTo>
                <a:close/>
                <a:moveTo>
                  <a:pt x="48" y="25"/>
                </a:moveTo>
                <a:cubicBezTo>
                  <a:pt x="48" y="26"/>
                  <a:pt x="47" y="25"/>
                  <a:pt x="47" y="25"/>
                </a:cubicBezTo>
                <a:cubicBezTo>
                  <a:pt x="47" y="25"/>
                  <a:pt x="48" y="25"/>
                  <a:pt x="48" y="25"/>
                </a:cubicBezTo>
                <a:close/>
                <a:moveTo>
                  <a:pt x="46" y="21"/>
                </a:moveTo>
                <a:cubicBezTo>
                  <a:pt x="47" y="21"/>
                  <a:pt x="47" y="21"/>
                  <a:pt x="47" y="22"/>
                </a:cubicBezTo>
                <a:cubicBezTo>
                  <a:pt x="47" y="22"/>
                  <a:pt x="46" y="21"/>
                  <a:pt x="46" y="21"/>
                </a:cubicBezTo>
                <a:close/>
                <a:moveTo>
                  <a:pt x="44" y="31"/>
                </a:moveTo>
                <a:cubicBezTo>
                  <a:pt x="44" y="31"/>
                  <a:pt x="44" y="31"/>
                  <a:pt x="44" y="30"/>
                </a:cubicBezTo>
                <a:cubicBezTo>
                  <a:pt x="44" y="31"/>
                  <a:pt x="44" y="31"/>
                  <a:pt x="44" y="31"/>
                </a:cubicBezTo>
                <a:close/>
                <a:moveTo>
                  <a:pt x="44" y="38"/>
                </a:moveTo>
                <a:cubicBezTo>
                  <a:pt x="45" y="38"/>
                  <a:pt x="45" y="38"/>
                  <a:pt x="45" y="39"/>
                </a:cubicBezTo>
                <a:cubicBezTo>
                  <a:pt x="45" y="39"/>
                  <a:pt x="45" y="39"/>
                  <a:pt x="44" y="39"/>
                </a:cubicBezTo>
                <a:lnTo>
                  <a:pt x="44" y="38"/>
                </a:lnTo>
                <a:close/>
                <a:moveTo>
                  <a:pt x="45" y="37"/>
                </a:moveTo>
                <a:cubicBezTo>
                  <a:pt x="46" y="37"/>
                  <a:pt x="46" y="37"/>
                  <a:pt x="47" y="38"/>
                </a:cubicBezTo>
                <a:cubicBezTo>
                  <a:pt x="46" y="38"/>
                  <a:pt x="45" y="37"/>
                  <a:pt x="45" y="37"/>
                </a:cubicBezTo>
                <a:close/>
                <a:moveTo>
                  <a:pt x="45" y="31"/>
                </a:moveTo>
                <a:cubicBezTo>
                  <a:pt x="46" y="31"/>
                  <a:pt x="46" y="32"/>
                  <a:pt x="48" y="33"/>
                </a:cubicBezTo>
                <a:cubicBezTo>
                  <a:pt x="47" y="34"/>
                  <a:pt x="50" y="33"/>
                  <a:pt x="50" y="35"/>
                </a:cubicBezTo>
                <a:cubicBezTo>
                  <a:pt x="48" y="34"/>
                  <a:pt x="46" y="32"/>
                  <a:pt x="45" y="31"/>
                </a:cubicBezTo>
                <a:close/>
                <a:moveTo>
                  <a:pt x="50" y="45"/>
                </a:moveTo>
                <a:cubicBezTo>
                  <a:pt x="50" y="46"/>
                  <a:pt x="50" y="45"/>
                  <a:pt x="49" y="45"/>
                </a:cubicBezTo>
                <a:cubicBezTo>
                  <a:pt x="49" y="45"/>
                  <a:pt x="50" y="45"/>
                  <a:pt x="50" y="45"/>
                </a:cubicBezTo>
                <a:close/>
                <a:moveTo>
                  <a:pt x="49" y="38"/>
                </a:moveTo>
                <a:cubicBezTo>
                  <a:pt x="49" y="38"/>
                  <a:pt x="50" y="38"/>
                  <a:pt x="50" y="38"/>
                </a:cubicBezTo>
                <a:cubicBezTo>
                  <a:pt x="50" y="37"/>
                  <a:pt x="50" y="38"/>
                  <a:pt x="51" y="38"/>
                </a:cubicBezTo>
                <a:cubicBezTo>
                  <a:pt x="50" y="38"/>
                  <a:pt x="50" y="38"/>
                  <a:pt x="49" y="38"/>
                </a:cubicBezTo>
                <a:close/>
                <a:moveTo>
                  <a:pt x="50" y="10"/>
                </a:moveTo>
                <a:cubicBezTo>
                  <a:pt x="50" y="9"/>
                  <a:pt x="51" y="10"/>
                  <a:pt x="51" y="10"/>
                </a:cubicBezTo>
                <a:cubicBezTo>
                  <a:pt x="51" y="11"/>
                  <a:pt x="50" y="10"/>
                  <a:pt x="50" y="10"/>
                </a:cubicBezTo>
                <a:close/>
                <a:moveTo>
                  <a:pt x="52" y="8"/>
                </a:moveTo>
                <a:cubicBezTo>
                  <a:pt x="52" y="8"/>
                  <a:pt x="51" y="7"/>
                  <a:pt x="50" y="7"/>
                </a:cubicBezTo>
                <a:cubicBezTo>
                  <a:pt x="51" y="6"/>
                  <a:pt x="52" y="8"/>
                  <a:pt x="52" y="8"/>
                </a:cubicBezTo>
                <a:close/>
                <a:moveTo>
                  <a:pt x="51" y="9"/>
                </a:moveTo>
                <a:cubicBezTo>
                  <a:pt x="51" y="9"/>
                  <a:pt x="50" y="8"/>
                  <a:pt x="49" y="8"/>
                </a:cubicBezTo>
                <a:cubicBezTo>
                  <a:pt x="50" y="7"/>
                  <a:pt x="51" y="8"/>
                  <a:pt x="51" y="9"/>
                </a:cubicBezTo>
                <a:close/>
                <a:moveTo>
                  <a:pt x="51" y="11"/>
                </a:moveTo>
                <a:cubicBezTo>
                  <a:pt x="50" y="12"/>
                  <a:pt x="50" y="11"/>
                  <a:pt x="49" y="11"/>
                </a:cubicBezTo>
                <a:cubicBezTo>
                  <a:pt x="49" y="10"/>
                  <a:pt x="51" y="11"/>
                  <a:pt x="51" y="11"/>
                </a:cubicBezTo>
                <a:close/>
                <a:moveTo>
                  <a:pt x="49" y="9"/>
                </a:moveTo>
                <a:cubicBezTo>
                  <a:pt x="49" y="10"/>
                  <a:pt x="48" y="9"/>
                  <a:pt x="47" y="9"/>
                </a:cubicBezTo>
                <a:cubicBezTo>
                  <a:pt x="48" y="9"/>
                  <a:pt x="49" y="9"/>
                  <a:pt x="49" y="9"/>
                </a:cubicBezTo>
                <a:close/>
                <a:moveTo>
                  <a:pt x="47" y="8"/>
                </a:moveTo>
                <a:cubicBezTo>
                  <a:pt x="47" y="8"/>
                  <a:pt x="48" y="8"/>
                  <a:pt x="48" y="8"/>
                </a:cubicBezTo>
                <a:cubicBezTo>
                  <a:pt x="47" y="8"/>
                  <a:pt x="47" y="8"/>
                  <a:pt x="47" y="8"/>
                </a:cubicBezTo>
                <a:close/>
                <a:moveTo>
                  <a:pt x="48" y="7"/>
                </a:moveTo>
                <a:cubicBezTo>
                  <a:pt x="47" y="7"/>
                  <a:pt x="47" y="7"/>
                  <a:pt x="47" y="7"/>
                </a:cubicBezTo>
                <a:cubicBezTo>
                  <a:pt x="47" y="6"/>
                  <a:pt x="48" y="7"/>
                  <a:pt x="48" y="7"/>
                </a:cubicBezTo>
                <a:close/>
                <a:moveTo>
                  <a:pt x="49" y="16"/>
                </a:moveTo>
                <a:cubicBezTo>
                  <a:pt x="48" y="16"/>
                  <a:pt x="48" y="16"/>
                  <a:pt x="47" y="16"/>
                </a:cubicBezTo>
                <a:cubicBezTo>
                  <a:pt x="47" y="15"/>
                  <a:pt x="49" y="16"/>
                  <a:pt x="49" y="16"/>
                </a:cubicBezTo>
                <a:close/>
                <a:moveTo>
                  <a:pt x="42" y="17"/>
                </a:moveTo>
                <a:cubicBezTo>
                  <a:pt x="44" y="17"/>
                  <a:pt x="45" y="18"/>
                  <a:pt x="46" y="18"/>
                </a:cubicBezTo>
                <a:cubicBezTo>
                  <a:pt x="46" y="20"/>
                  <a:pt x="48" y="20"/>
                  <a:pt x="48" y="21"/>
                </a:cubicBezTo>
                <a:cubicBezTo>
                  <a:pt x="47" y="21"/>
                  <a:pt x="47" y="20"/>
                  <a:pt x="47" y="20"/>
                </a:cubicBezTo>
                <a:cubicBezTo>
                  <a:pt x="46" y="20"/>
                  <a:pt x="45" y="21"/>
                  <a:pt x="46" y="21"/>
                </a:cubicBezTo>
                <a:cubicBezTo>
                  <a:pt x="44" y="21"/>
                  <a:pt x="44" y="21"/>
                  <a:pt x="44" y="21"/>
                </a:cubicBezTo>
                <a:cubicBezTo>
                  <a:pt x="44" y="20"/>
                  <a:pt x="43" y="19"/>
                  <a:pt x="43" y="19"/>
                </a:cubicBezTo>
                <a:cubicBezTo>
                  <a:pt x="43" y="18"/>
                  <a:pt x="42" y="18"/>
                  <a:pt x="41" y="17"/>
                </a:cubicBezTo>
                <a:cubicBezTo>
                  <a:pt x="41" y="16"/>
                  <a:pt x="42" y="18"/>
                  <a:pt x="42" y="17"/>
                </a:cubicBezTo>
                <a:close/>
                <a:moveTo>
                  <a:pt x="44" y="23"/>
                </a:moveTo>
                <a:cubicBezTo>
                  <a:pt x="42" y="23"/>
                  <a:pt x="42" y="21"/>
                  <a:pt x="41" y="22"/>
                </a:cubicBezTo>
                <a:cubicBezTo>
                  <a:pt x="40" y="22"/>
                  <a:pt x="40" y="21"/>
                  <a:pt x="40" y="20"/>
                </a:cubicBezTo>
                <a:cubicBezTo>
                  <a:pt x="41" y="21"/>
                  <a:pt x="42" y="22"/>
                  <a:pt x="44" y="23"/>
                </a:cubicBezTo>
                <a:close/>
                <a:moveTo>
                  <a:pt x="36" y="27"/>
                </a:moveTo>
                <a:cubicBezTo>
                  <a:pt x="37" y="27"/>
                  <a:pt x="36" y="26"/>
                  <a:pt x="36" y="25"/>
                </a:cubicBezTo>
                <a:cubicBezTo>
                  <a:pt x="37" y="26"/>
                  <a:pt x="38" y="27"/>
                  <a:pt x="40" y="27"/>
                </a:cubicBezTo>
                <a:cubicBezTo>
                  <a:pt x="40" y="28"/>
                  <a:pt x="40" y="28"/>
                  <a:pt x="40" y="28"/>
                </a:cubicBezTo>
                <a:cubicBezTo>
                  <a:pt x="40" y="28"/>
                  <a:pt x="40" y="28"/>
                  <a:pt x="39" y="28"/>
                </a:cubicBezTo>
                <a:cubicBezTo>
                  <a:pt x="39" y="30"/>
                  <a:pt x="41" y="29"/>
                  <a:pt x="42" y="31"/>
                </a:cubicBezTo>
                <a:cubicBezTo>
                  <a:pt x="40" y="30"/>
                  <a:pt x="38" y="28"/>
                  <a:pt x="36" y="27"/>
                </a:cubicBezTo>
                <a:close/>
                <a:moveTo>
                  <a:pt x="40" y="25"/>
                </a:moveTo>
                <a:cubicBezTo>
                  <a:pt x="40" y="25"/>
                  <a:pt x="40" y="25"/>
                  <a:pt x="40" y="25"/>
                </a:cubicBezTo>
                <a:cubicBezTo>
                  <a:pt x="40" y="25"/>
                  <a:pt x="40" y="24"/>
                  <a:pt x="40" y="24"/>
                </a:cubicBezTo>
                <a:cubicBezTo>
                  <a:pt x="40" y="24"/>
                  <a:pt x="40" y="24"/>
                  <a:pt x="40" y="25"/>
                </a:cubicBezTo>
                <a:cubicBezTo>
                  <a:pt x="41" y="25"/>
                  <a:pt x="43" y="26"/>
                  <a:pt x="44" y="27"/>
                </a:cubicBezTo>
                <a:cubicBezTo>
                  <a:pt x="43" y="26"/>
                  <a:pt x="40" y="26"/>
                  <a:pt x="40" y="25"/>
                </a:cubicBezTo>
                <a:close/>
                <a:moveTo>
                  <a:pt x="48" y="46"/>
                </a:moveTo>
                <a:cubicBezTo>
                  <a:pt x="48" y="46"/>
                  <a:pt x="47" y="45"/>
                  <a:pt x="47" y="46"/>
                </a:cubicBezTo>
                <a:cubicBezTo>
                  <a:pt x="45" y="45"/>
                  <a:pt x="43" y="44"/>
                  <a:pt x="41" y="43"/>
                </a:cubicBezTo>
                <a:cubicBezTo>
                  <a:pt x="41" y="42"/>
                  <a:pt x="41" y="42"/>
                  <a:pt x="41" y="42"/>
                </a:cubicBezTo>
                <a:cubicBezTo>
                  <a:pt x="44" y="43"/>
                  <a:pt x="46" y="44"/>
                  <a:pt x="48" y="46"/>
                </a:cubicBezTo>
                <a:close/>
                <a:moveTo>
                  <a:pt x="38" y="40"/>
                </a:moveTo>
                <a:cubicBezTo>
                  <a:pt x="39" y="40"/>
                  <a:pt x="40" y="41"/>
                  <a:pt x="41" y="41"/>
                </a:cubicBezTo>
                <a:cubicBezTo>
                  <a:pt x="41" y="41"/>
                  <a:pt x="41" y="41"/>
                  <a:pt x="41" y="41"/>
                </a:cubicBezTo>
                <a:cubicBezTo>
                  <a:pt x="41" y="41"/>
                  <a:pt x="41" y="41"/>
                  <a:pt x="41" y="41"/>
                </a:cubicBezTo>
                <a:cubicBezTo>
                  <a:pt x="41" y="41"/>
                  <a:pt x="41" y="42"/>
                  <a:pt x="41" y="42"/>
                </a:cubicBezTo>
                <a:cubicBezTo>
                  <a:pt x="41" y="42"/>
                  <a:pt x="40" y="42"/>
                  <a:pt x="40" y="42"/>
                </a:cubicBezTo>
                <a:cubicBezTo>
                  <a:pt x="40" y="42"/>
                  <a:pt x="40" y="42"/>
                  <a:pt x="39" y="42"/>
                </a:cubicBezTo>
                <a:cubicBezTo>
                  <a:pt x="39" y="41"/>
                  <a:pt x="38" y="41"/>
                  <a:pt x="38" y="40"/>
                </a:cubicBezTo>
                <a:close/>
                <a:moveTo>
                  <a:pt x="42" y="52"/>
                </a:moveTo>
                <a:cubicBezTo>
                  <a:pt x="41" y="51"/>
                  <a:pt x="40" y="50"/>
                  <a:pt x="39" y="49"/>
                </a:cubicBezTo>
                <a:cubicBezTo>
                  <a:pt x="39" y="49"/>
                  <a:pt x="39" y="49"/>
                  <a:pt x="39" y="49"/>
                </a:cubicBezTo>
                <a:cubicBezTo>
                  <a:pt x="39" y="49"/>
                  <a:pt x="39" y="49"/>
                  <a:pt x="39" y="49"/>
                </a:cubicBezTo>
                <a:cubicBezTo>
                  <a:pt x="39" y="49"/>
                  <a:pt x="39" y="49"/>
                  <a:pt x="39" y="49"/>
                </a:cubicBezTo>
                <a:cubicBezTo>
                  <a:pt x="38" y="49"/>
                  <a:pt x="37" y="48"/>
                  <a:pt x="37" y="48"/>
                </a:cubicBezTo>
                <a:cubicBezTo>
                  <a:pt x="37" y="47"/>
                  <a:pt x="39" y="48"/>
                  <a:pt x="38" y="48"/>
                </a:cubicBezTo>
                <a:cubicBezTo>
                  <a:pt x="39" y="48"/>
                  <a:pt x="39" y="49"/>
                  <a:pt x="39" y="49"/>
                </a:cubicBezTo>
                <a:cubicBezTo>
                  <a:pt x="39" y="49"/>
                  <a:pt x="39" y="49"/>
                  <a:pt x="39" y="49"/>
                </a:cubicBezTo>
                <a:cubicBezTo>
                  <a:pt x="39" y="49"/>
                  <a:pt x="39" y="49"/>
                  <a:pt x="39" y="49"/>
                </a:cubicBezTo>
                <a:cubicBezTo>
                  <a:pt x="40" y="49"/>
                  <a:pt x="41" y="51"/>
                  <a:pt x="42" y="51"/>
                </a:cubicBezTo>
                <a:cubicBezTo>
                  <a:pt x="42" y="51"/>
                  <a:pt x="42" y="52"/>
                  <a:pt x="42" y="52"/>
                </a:cubicBezTo>
                <a:close/>
                <a:moveTo>
                  <a:pt x="41" y="49"/>
                </a:moveTo>
                <a:cubicBezTo>
                  <a:pt x="41" y="49"/>
                  <a:pt x="42" y="49"/>
                  <a:pt x="42" y="48"/>
                </a:cubicBezTo>
                <a:cubicBezTo>
                  <a:pt x="43" y="49"/>
                  <a:pt x="44" y="49"/>
                  <a:pt x="44" y="50"/>
                </a:cubicBezTo>
                <a:cubicBezTo>
                  <a:pt x="46" y="48"/>
                  <a:pt x="48" y="51"/>
                  <a:pt x="50" y="52"/>
                </a:cubicBezTo>
                <a:cubicBezTo>
                  <a:pt x="48" y="52"/>
                  <a:pt x="47" y="50"/>
                  <a:pt x="45" y="50"/>
                </a:cubicBezTo>
                <a:cubicBezTo>
                  <a:pt x="44" y="51"/>
                  <a:pt x="42" y="49"/>
                  <a:pt x="41" y="49"/>
                </a:cubicBezTo>
                <a:close/>
                <a:moveTo>
                  <a:pt x="46" y="55"/>
                </a:moveTo>
                <a:cubicBezTo>
                  <a:pt x="46" y="54"/>
                  <a:pt x="48" y="55"/>
                  <a:pt x="48" y="55"/>
                </a:cubicBezTo>
                <a:cubicBezTo>
                  <a:pt x="47" y="55"/>
                  <a:pt x="47" y="55"/>
                  <a:pt x="46" y="55"/>
                </a:cubicBezTo>
                <a:close/>
                <a:moveTo>
                  <a:pt x="48" y="53"/>
                </a:moveTo>
                <a:cubicBezTo>
                  <a:pt x="47" y="52"/>
                  <a:pt x="46" y="52"/>
                  <a:pt x="45" y="51"/>
                </a:cubicBezTo>
                <a:cubicBezTo>
                  <a:pt x="45" y="51"/>
                  <a:pt x="45" y="51"/>
                  <a:pt x="45" y="50"/>
                </a:cubicBezTo>
                <a:cubicBezTo>
                  <a:pt x="46" y="51"/>
                  <a:pt x="48" y="52"/>
                  <a:pt x="50" y="53"/>
                </a:cubicBezTo>
                <a:cubicBezTo>
                  <a:pt x="49" y="53"/>
                  <a:pt x="49" y="54"/>
                  <a:pt x="48" y="53"/>
                </a:cubicBezTo>
                <a:close/>
                <a:moveTo>
                  <a:pt x="49" y="63"/>
                </a:moveTo>
                <a:cubicBezTo>
                  <a:pt x="49" y="63"/>
                  <a:pt x="50" y="63"/>
                  <a:pt x="50" y="64"/>
                </a:cubicBezTo>
                <a:cubicBezTo>
                  <a:pt x="50" y="64"/>
                  <a:pt x="49" y="63"/>
                  <a:pt x="49" y="63"/>
                </a:cubicBezTo>
                <a:close/>
                <a:moveTo>
                  <a:pt x="50" y="61"/>
                </a:moveTo>
                <a:cubicBezTo>
                  <a:pt x="51" y="61"/>
                  <a:pt x="52" y="62"/>
                  <a:pt x="52" y="62"/>
                </a:cubicBezTo>
                <a:cubicBezTo>
                  <a:pt x="52" y="63"/>
                  <a:pt x="51" y="61"/>
                  <a:pt x="50" y="61"/>
                </a:cubicBezTo>
                <a:close/>
                <a:moveTo>
                  <a:pt x="52" y="57"/>
                </a:moveTo>
                <a:cubicBezTo>
                  <a:pt x="51" y="57"/>
                  <a:pt x="51" y="57"/>
                  <a:pt x="50" y="57"/>
                </a:cubicBezTo>
                <a:cubicBezTo>
                  <a:pt x="50" y="56"/>
                  <a:pt x="52" y="57"/>
                  <a:pt x="52" y="57"/>
                </a:cubicBezTo>
                <a:close/>
                <a:moveTo>
                  <a:pt x="52" y="59"/>
                </a:moveTo>
                <a:cubicBezTo>
                  <a:pt x="52" y="59"/>
                  <a:pt x="52" y="58"/>
                  <a:pt x="52" y="58"/>
                </a:cubicBezTo>
                <a:cubicBezTo>
                  <a:pt x="53" y="58"/>
                  <a:pt x="54" y="59"/>
                  <a:pt x="52" y="59"/>
                </a:cubicBezTo>
                <a:close/>
                <a:moveTo>
                  <a:pt x="53" y="58"/>
                </a:moveTo>
                <a:cubicBezTo>
                  <a:pt x="53" y="58"/>
                  <a:pt x="54" y="58"/>
                  <a:pt x="54" y="58"/>
                </a:cubicBezTo>
                <a:cubicBezTo>
                  <a:pt x="54" y="59"/>
                  <a:pt x="54" y="59"/>
                  <a:pt x="54" y="59"/>
                </a:cubicBezTo>
                <a:cubicBezTo>
                  <a:pt x="54" y="59"/>
                  <a:pt x="54" y="58"/>
                  <a:pt x="53" y="58"/>
                </a:cubicBezTo>
                <a:close/>
                <a:moveTo>
                  <a:pt x="53" y="72"/>
                </a:moveTo>
                <a:cubicBezTo>
                  <a:pt x="53" y="73"/>
                  <a:pt x="52" y="72"/>
                  <a:pt x="51" y="72"/>
                </a:cubicBezTo>
                <a:cubicBezTo>
                  <a:pt x="52" y="72"/>
                  <a:pt x="53" y="72"/>
                  <a:pt x="53" y="72"/>
                </a:cubicBezTo>
                <a:close/>
                <a:moveTo>
                  <a:pt x="52" y="71"/>
                </a:moveTo>
                <a:cubicBezTo>
                  <a:pt x="50" y="70"/>
                  <a:pt x="48" y="70"/>
                  <a:pt x="47" y="69"/>
                </a:cubicBezTo>
                <a:cubicBezTo>
                  <a:pt x="48" y="69"/>
                  <a:pt x="51" y="70"/>
                  <a:pt x="52" y="71"/>
                </a:cubicBezTo>
                <a:close/>
                <a:moveTo>
                  <a:pt x="49" y="72"/>
                </a:moveTo>
                <a:cubicBezTo>
                  <a:pt x="49" y="72"/>
                  <a:pt x="48" y="71"/>
                  <a:pt x="48" y="71"/>
                </a:cubicBezTo>
                <a:cubicBezTo>
                  <a:pt x="48" y="71"/>
                  <a:pt x="49" y="72"/>
                  <a:pt x="49" y="72"/>
                </a:cubicBezTo>
                <a:close/>
                <a:moveTo>
                  <a:pt x="47" y="73"/>
                </a:moveTo>
                <a:cubicBezTo>
                  <a:pt x="47" y="73"/>
                  <a:pt x="47" y="74"/>
                  <a:pt x="47" y="74"/>
                </a:cubicBezTo>
                <a:cubicBezTo>
                  <a:pt x="47" y="74"/>
                  <a:pt x="47" y="74"/>
                  <a:pt x="46" y="74"/>
                </a:cubicBezTo>
                <a:cubicBezTo>
                  <a:pt x="46" y="73"/>
                  <a:pt x="47" y="74"/>
                  <a:pt x="47" y="73"/>
                </a:cubicBezTo>
                <a:close/>
                <a:moveTo>
                  <a:pt x="45" y="80"/>
                </a:moveTo>
                <a:cubicBezTo>
                  <a:pt x="45" y="81"/>
                  <a:pt x="45" y="80"/>
                  <a:pt x="44" y="80"/>
                </a:cubicBezTo>
                <a:cubicBezTo>
                  <a:pt x="44" y="80"/>
                  <a:pt x="45" y="80"/>
                  <a:pt x="45" y="80"/>
                </a:cubicBezTo>
                <a:close/>
                <a:moveTo>
                  <a:pt x="42" y="78"/>
                </a:moveTo>
                <a:cubicBezTo>
                  <a:pt x="42" y="77"/>
                  <a:pt x="41" y="77"/>
                  <a:pt x="41" y="77"/>
                </a:cubicBezTo>
                <a:cubicBezTo>
                  <a:pt x="41" y="76"/>
                  <a:pt x="42" y="77"/>
                  <a:pt x="42" y="77"/>
                </a:cubicBezTo>
                <a:cubicBezTo>
                  <a:pt x="42" y="78"/>
                  <a:pt x="43" y="78"/>
                  <a:pt x="43" y="78"/>
                </a:cubicBezTo>
                <a:cubicBezTo>
                  <a:pt x="43" y="79"/>
                  <a:pt x="43" y="78"/>
                  <a:pt x="42" y="78"/>
                </a:cubicBezTo>
                <a:close/>
                <a:moveTo>
                  <a:pt x="48" y="85"/>
                </a:moveTo>
                <a:cubicBezTo>
                  <a:pt x="47" y="84"/>
                  <a:pt x="45" y="83"/>
                  <a:pt x="43" y="82"/>
                </a:cubicBezTo>
                <a:cubicBezTo>
                  <a:pt x="44" y="81"/>
                  <a:pt x="45" y="82"/>
                  <a:pt x="45" y="81"/>
                </a:cubicBezTo>
                <a:cubicBezTo>
                  <a:pt x="46" y="81"/>
                  <a:pt x="47" y="82"/>
                  <a:pt x="48" y="83"/>
                </a:cubicBezTo>
                <a:cubicBezTo>
                  <a:pt x="47" y="83"/>
                  <a:pt x="47" y="82"/>
                  <a:pt x="46" y="83"/>
                </a:cubicBezTo>
                <a:cubicBezTo>
                  <a:pt x="46" y="84"/>
                  <a:pt x="49" y="84"/>
                  <a:pt x="48" y="85"/>
                </a:cubicBezTo>
                <a:close/>
                <a:moveTo>
                  <a:pt x="48" y="83"/>
                </a:moveTo>
                <a:cubicBezTo>
                  <a:pt x="48" y="83"/>
                  <a:pt x="49" y="83"/>
                  <a:pt x="49" y="83"/>
                </a:cubicBezTo>
                <a:cubicBezTo>
                  <a:pt x="49" y="84"/>
                  <a:pt x="48" y="84"/>
                  <a:pt x="48" y="83"/>
                </a:cubicBezTo>
                <a:close/>
                <a:moveTo>
                  <a:pt x="50" y="77"/>
                </a:moveTo>
                <a:cubicBezTo>
                  <a:pt x="49" y="76"/>
                  <a:pt x="47" y="75"/>
                  <a:pt x="47" y="75"/>
                </a:cubicBezTo>
                <a:cubicBezTo>
                  <a:pt x="47" y="75"/>
                  <a:pt x="47" y="75"/>
                  <a:pt x="48" y="75"/>
                </a:cubicBezTo>
                <a:cubicBezTo>
                  <a:pt x="48" y="75"/>
                  <a:pt x="48" y="74"/>
                  <a:pt x="47" y="74"/>
                </a:cubicBezTo>
                <a:cubicBezTo>
                  <a:pt x="48" y="74"/>
                  <a:pt x="50" y="75"/>
                  <a:pt x="51" y="76"/>
                </a:cubicBezTo>
                <a:cubicBezTo>
                  <a:pt x="51" y="76"/>
                  <a:pt x="51" y="76"/>
                  <a:pt x="50" y="77"/>
                </a:cubicBezTo>
                <a:close/>
                <a:moveTo>
                  <a:pt x="49" y="72"/>
                </a:moveTo>
                <a:cubicBezTo>
                  <a:pt x="50" y="72"/>
                  <a:pt x="51" y="73"/>
                  <a:pt x="52" y="74"/>
                </a:cubicBezTo>
                <a:cubicBezTo>
                  <a:pt x="51" y="74"/>
                  <a:pt x="50" y="73"/>
                  <a:pt x="49" y="72"/>
                </a:cubicBezTo>
                <a:close/>
                <a:moveTo>
                  <a:pt x="53" y="74"/>
                </a:moveTo>
                <a:cubicBezTo>
                  <a:pt x="54" y="74"/>
                  <a:pt x="55" y="75"/>
                  <a:pt x="55" y="75"/>
                </a:cubicBezTo>
                <a:cubicBezTo>
                  <a:pt x="55" y="76"/>
                  <a:pt x="54" y="74"/>
                  <a:pt x="53" y="74"/>
                </a:cubicBezTo>
                <a:close/>
                <a:moveTo>
                  <a:pt x="57" y="58"/>
                </a:moveTo>
                <a:cubicBezTo>
                  <a:pt x="57" y="58"/>
                  <a:pt x="57" y="58"/>
                  <a:pt x="57" y="57"/>
                </a:cubicBezTo>
                <a:cubicBezTo>
                  <a:pt x="56" y="57"/>
                  <a:pt x="56" y="58"/>
                  <a:pt x="56" y="58"/>
                </a:cubicBezTo>
                <a:cubicBezTo>
                  <a:pt x="56" y="58"/>
                  <a:pt x="56" y="57"/>
                  <a:pt x="56" y="57"/>
                </a:cubicBezTo>
                <a:cubicBezTo>
                  <a:pt x="55" y="57"/>
                  <a:pt x="55" y="57"/>
                  <a:pt x="54" y="57"/>
                </a:cubicBezTo>
                <a:cubicBezTo>
                  <a:pt x="54" y="56"/>
                  <a:pt x="53" y="56"/>
                  <a:pt x="52" y="56"/>
                </a:cubicBezTo>
                <a:cubicBezTo>
                  <a:pt x="52" y="55"/>
                  <a:pt x="50" y="54"/>
                  <a:pt x="49" y="54"/>
                </a:cubicBezTo>
                <a:cubicBezTo>
                  <a:pt x="51" y="53"/>
                  <a:pt x="52" y="56"/>
                  <a:pt x="54" y="56"/>
                </a:cubicBezTo>
                <a:cubicBezTo>
                  <a:pt x="54" y="55"/>
                  <a:pt x="53" y="55"/>
                  <a:pt x="53" y="54"/>
                </a:cubicBezTo>
                <a:cubicBezTo>
                  <a:pt x="54" y="55"/>
                  <a:pt x="55" y="55"/>
                  <a:pt x="56" y="55"/>
                </a:cubicBezTo>
                <a:cubicBezTo>
                  <a:pt x="56" y="56"/>
                  <a:pt x="55" y="56"/>
                  <a:pt x="55" y="56"/>
                </a:cubicBezTo>
                <a:cubicBezTo>
                  <a:pt x="57" y="57"/>
                  <a:pt x="58" y="57"/>
                  <a:pt x="59" y="58"/>
                </a:cubicBezTo>
                <a:cubicBezTo>
                  <a:pt x="58" y="58"/>
                  <a:pt x="58" y="58"/>
                  <a:pt x="58" y="58"/>
                </a:cubicBezTo>
                <a:cubicBezTo>
                  <a:pt x="58" y="59"/>
                  <a:pt x="59" y="59"/>
                  <a:pt x="60" y="60"/>
                </a:cubicBezTo>
                <a:cubicBezTo>
                  <a:pt x="59" y="60"/>
                  <a:pt x="58" y="59"/>
                  <a:pt x="57" y="58"/>
                </a:cubicBezTo>
                <a:cubicBezTo>
                  <a:pt x="57" y="58"/>
                  <a:pt x="57" y="58"/>
                  <a:pt x="57" y="58"/>
                </a:cubicBezTo>
                <a:close/>
                <a:moveTo>
                  <a:pt x="58" y="61"/>
                </a:moveTo>
                <a:cubicBezTo>
                  <a:pt x="58" y="60"/>
                  <a:pt x="58" y="60"/>
                  <a:pt x="58" y="60"/>
                </a:cubicBezTo>
                <a:cubicBezTo>
                  <a:pt x="59" y="60"/>
                  <a:pt x="58" y="60"/>
                  <a:pt x="58" y="60"/>
                </a:cubicBezTo>
                <a:cubicBezTo>
                  <a:pt x="59" y="60"/>
                  <a:pt x="59" y="60"/>
                  <a:pt x="59" y="60"/>
                </a:cubicBezTo>
                <a:cubicBezTo>
                  <a:pt x="59" y="60"/>
                  <a:pt x="59" y="61"/>
                  <a:pt x="59" y="61"/>
                </a:cubicBezTo>
                <a:cubicBezTo>
                  <a:pt x="58" y="61"/>
                  <a:pt x="58" y="61"/>
                  <a:pt x="58" y="61"/>
                </a:cubicBezTo>
                <a:close/>
                <a:moveTo>
                  <a:pt x="59" y="61"/>
                </a:moveTo>
                <a:cubicBezTo>
                  <a:pt x="61" y="61"/>
                  <a:pt x="62" y="62"/>
                  <a:pt x="62" y="63"/>
                </a:cubicBezTo>
                <a:cubicBezTo>
                  <a:pt x="61" y="62"/>
                  <a:pt x="60" y="62"/>
                  <a:pt x="59" y="61"/>
                </a:cubicBezTo>
                <a:close/>
                <a:moveTo>
                  <a:pt x="61" y="51"/>
                </a:moveTo>
                <a:cubicBezTo>
                  <a:pt x="61" y="50"/>
                  <a:pt x="62" y="50"/>
                  <a:pt x="62" y="51"/>
                </a:cubicBezTo>
                <a:cubicBezTo>
                  <a:pt x="62" y="51"/>
                  <a:pt x="61" y="51"/>
                  <a:pt x="61" y="51"/>
                </a:cubicBezTo>
                <a:close/>
                <a:moveTo>
                  <a:pt x="68" y="45"/>
                </a:moveTo>
                <a:cubicBezTo>
                  <a:pt x="68" y="44"/>
                  <a:pt x="69" y="44"/>
                  <a:pt x="69" y="45"/>
                </a:cubicBezTo>
                <a:cubicBezTo>
                  <a:pt x="69" y="44"/>
                  <a:pt x="69" y="45"/>
                  <a:pt x="68" y="45"/>
                </a:cubicBezTo>
                <a:close/>
                <a:moveTo>
                  <a:pt x="93" y="28"/>
                </a:moveTo>
                <a:cubicBezTo>
                  <a:pt x="92" y="28"/>
                  <a:pt x="91" y="28"/>
                  <a:pt x="91" y="27"/>
                </a:cubicBezTo>
                <a:cubicBezTo>
                  <a:pt x="92" y="27"/>
                  <a:pt x="93" y="27"/>
                  <a:pt x="93" y="28"/>
                </a:cubicBezTo>
                <a:close/>
                <a:moveTo>
                  <a:pt x="90" y="29"/>
                </a:moveTo>
                <a:cubicBezTo>
                  <a:pt x="89" y="28"/>
                  <a:pt x="87" y="28"/>
                  <a:pt x="85" y="27"/>
                </a:cubicBezTo>
                <a:cubicBezTo>
                  <a:pt x="86" y="26"/>
                  <a:pt x="86" y="27"/>
                  <a:pt x="87" y="27"/>
                </a:cubicBezTo>
                <a:cubicBezTo>
                  <a:pt x="87" y="27"/>
                  <a:pt x="87" y="27"/>
                  <a:pt x="87" y="27"/>
                </a:cubicBezTo>
                <a:cubicBezTo>
                  <a:pt x="88" y="28"/>
                  <a:pt x="89" y="29"/>
                  <a:pt x="91" y="29"/>
                </a:cubicBezTo>
                <a:cubicBezTo>
                  <a:pt x="91" y="29"/>
                  <a:pt x="90" y="29"/>
                  <a:pt x="90" y="29"/>
                </a:cubicBezTo>
                <a:close/>
                <a:moveTo>
                  <a:pt x="86" y="26"/>
                </a:moveTo>
                <a:cubicBezTo>
                  <a:pt x="87" y="26"/>
                  <a:pt x="89" y="27"/>
                  <a:pt x="89" y="27"/>
                </a:cubicBezTo>
                <a:cubicBezTo>
                  <a:pt x="91" y="27"/>
                  <a:pt x="91" y="28"/>
                  <a:pt x="93" y="28"/>
                </a:cubicBezTo>
                <a:cubicBezTo>
                  <a:pt x="91" y="28"/>
                  <a:pt x="88" y="27"/>
                  <a:pt x="86" y="26"/>
                </a:cubicBezTo>
                <a:close/>
                <a:moveTo>
                  <a:pt x="92" y="30"/>
                </a:moveTo>
                <a:cubicBezTo>
                  <a:pt x="92" y="30"/>
                  <a:pt x="93" y="30"/>
                  <a:pt x="93" y="30"/>
                </a:cubicBezTo>
                <a:cubicBezTo>
                  <a:pt x="93" y="31"/>
                  <a:pt x="92" y="31"/>
                  <a:pt x="92" y="30"/>
                </a:cubicBezTo>
                <a:close/>
                <a:moveTo>
                  <a:pt x="102" y="38"/>
                </a:moveTo>
                <a:cubicBezTo>
                  <a:pt x="102" y="38"/>
                  <a:pt x="101" y="38"/>
                  <a:pt x="100" y="38"/>
                </a:cubicBezTo>
                <a:cubicBezTo>
                  <a:pt x="101" y="37"/>
                  <a:pt x="101" y="37"/>
                  <a:pt x="102" y="38"/>
                </a:cubicBezTo>
                <a:close/>
                <a:moveTo>
                  <a:pt x="101" y="45"/>
                </a:moveTo>
                <a:cubicBezTo>
                  <a:pt x="101" y="45"/>
                  <a:pt x="100" y="44"/>
                  <a:pt x="99" y="44"/>
                </a:cubicBezTo>
                <a:cubicBezTo>
                  <a:pt x="100" y="43"/>
                  <a:pt x="101" y="44"/>
                  <a:pt x="101" y="44"/>
                </a:cubicBezTo>
                <a:cubicBezTo>
                  <a:pt x="102" y="44"/>
                  <a:pt x="100" y="45"/>
                  <a:pt x="101" y="45"/>
                </a:cubicBezTo>
                <a:close/>
                <a:moveTo>
                  <a:pt x="100" y="46"/>
                </a:moveTo>
                <a:cubicBezTo>
                  <a:pt x="100" y="45"/>
                  <a:pt x="100" y="45"/>
                  <a:pt x="100" y="45"/>
                </a:cubicBezTo>
                <a:cubicBezTo>
                  <a:pt x="100" y="45"/>
                  <a:pt x="100" y="45"/>
                  <a:pt x="100" y="45"/>
                </a:cubicBezTo>
                <a:cubicBezTo>
                  <a:pt x="101" y="45"/>
                  <a:pt x="100" y="45"/>
                  <a:pt x="100" y="46"/>
                </a:cubicBezTo>
                <a:close/>
                <a:moveTo>
                  <a:pt x="96" y="43"/>
                </a:moveTo>
                <a:cubicBezTo>
                  <a:pt x="96" y="43"/>
                  <a:pt x="97" y="43"/>
                  <a:pt x="97" y="43"/>
                </a:cubicBezTo>
                <a:cubicBezTo>
                  <a:pt x="97" y="44"/>
                  <a:pt x="96" y="43"/>
                  <a:pt x="96" y="43"/>
                </a:cubicBezTo>
                <a:close/>
                <a:moveTo>
                  <a:pt x="96" y="49"/>
                </a:moveTo>
                <a:cubicBezTo>
                  <a:pt x="96" y="48"/>
                  <a:pt x="97" y="48"/>
                  <a:pt x="97" y="49"/>
                </a:cubicBezTo>
                <a:cubicBezTo>
                  <a:pt x="97" y="49"/>
                  <a:pt x="97" y="49"/>
                  <a:pt x="96" y="49"/>
                </a:cubicBezTo>
                <a:close/>
                <a:moveTo>
                  <a:pt x="96" y="31"/>
                </a:moveTo>
                <a:cubicBezTo>
                  <a:pt x="98" y="29"/>
                  <a:pt x="99" y="32"/>
                  <a:pt x="101" y="31"/>
                </a:cubicBezTo>
                <a:cubicBezTo>
                  <a:pt x="101" y="32"/>
                  <a:pt x="101" y="32"/>
                  <a:pt x="101" y="32"/>
                </a:cubicBezTo>
                <a:cubicBezTo>
                  <a:pt x="99" y="32"/>
                  <a:pt x="98" y="31"/>
                  <a:pt x="96" y="31"/>
                </a:cubicBezTo>
                <a:close/>
                <a:moveTo>
                  <a:pt x="99" y="34"/>
                </a:moveTo>
                <a:cubicBezTo>
                  <a:pt x="99" y="33"/>
                  <a:pt x="100" y="34"/>
                  <a:pt x="101" y="34"/>
                </a:cubicBezTo>
                <a:cubicBezTo>
                  <a:pt x="100" y="35"/>
                  <a:pt x="99" y="34"/>
                  <a:pt x="99" y="34"/>
                </a:cubicBezTo>
                <a:close/>
                <a:moveTo>
                  <a:pt x="100" y="48"/>
                </a:moveTo>
                <a:cubicBezTo>
                  <a:pt x="100" y="49"/>
                  <a:pt x="99" y="48"/>
                  <a:pt x="99" y="48"/>
                </a:cubicBezTo>
                <a:cubicBezTo>
                  <a:pt x="99" y="48"/>
                  <a:pt x="100" y="48"/>
                  <a:pt x="100" y="48"/>
                </a:cubicBezTo>
                <a:close/>
                <a:moveTo>
                  <a:pt x="101" y="74"/>
                </a:moveTo>
                <a:cubicBezTo>
                  <a:pt x="100" y="74"/>
                  <a:pt x="100" y="74"/>
                  <a:pt x="99" y="74"/>
                </a:cubicBezTo>
                <a:cubicBezTo>
                  <a:pt x="99" y="74"/>
                  <a:pt x="101" y="74"/>
                  <a:pt x="101" y="74"/>
                </a:cubicBezTo>
                <a:close/>
                <a:moveTo>
                  <a:pt x="102" y="49"/>
                </a:moveTo>
                <a:cubicBezTo>
                  <a:pt x="101" y="49"/>
                  <a:pt x="101" y="49"/>
                  <a:pt x="100" y="49"/>
                </a:cubicBezTo>
                <a:cubicBezTo>
                  <a:pt x="100" y="48"/>
                  <a:pt x="102" y="48"/>
                  <a:pt x="102" y="49"/>
                </a:cubicBezTo>
                <a:close/>
                <a:moveTo>
                  <a:pt x="123" y="128"/>
                </a:moveTo>
                <a:cubicBezTo>
                  <a:pt x="122" y="127"/>
                  <a:pt x="122" y="128"/>
                  <a:pt x="121" y="127"/>
                </a:cubicBezTo>
                <a:cubicBezTo>
                  <a:pt x="121" y="127"/>
                  <a:pt x="123" y="127"/>
                  <a:pt x="123" y="128"/>
                </a:cubicBezTo>
                <a:close/>
                <a:moveTo>
                  <a:pt x="139" y="119"/>
                </a:moveTo>
                <a:cubicBezTo>
                  <a:pt x="139" y="120"/>
                  <a:pt x="138" y="120"/>
                  <a:pt x="138" y="119"/>
                </a:cubicBezTo>
                <a:cubicBezTo>
                  <a:pt x="138" y="119"/>
                  <a:pt x="139" y="119"/>
                  <a:pt x="139" y="119"/>
                </a:cubicBezTo>
                <a:close/>
                <a:moveTo>
                  <a:pt x="166" y="111"/>
                </a:moveTo>
                <a:cubicBezTo>
                  <a:pt x="165" y="112"/>
                  <a:pt x="164" y="111"/>
                  <a:pt x="163" y="111"/>
                </a:cubicBezTo>
                <a:cubicBezTo>
                  <a:pt x="163" y="111"/>
                  <a:pt x="165" y="111"/>
                  <a:pt x="166" y="111"/>
                </a:cubicBezTo>
                <a:close/>
                <a:moveTo>
                  <a:pt x="167" y="115"/>
                </a:moveTo>
                <a:cubicBezTo>
                  <a:pt x="166" y="116"/>
                  <a:pt x="166" y="115"/>
                  <a:pt x="165" y="115"/>
                </a:cubicBezTo>
                <a:cubicBezTo>
                  <a:pt x="166" y="115"/>
                  <a:pt x="167" y="115"/>
                  <a:pt x="167" y="115"/>
                </a:cubicBezTo>
                <a:close/>
                <a:moveTo>
                  <a:pt x="156" y="113"/>
                </a:moveTo>
                <a:cubicBezTo>
                  <a:pt x="155" y="113"/>
                  <a:pt x="155" y="113"/>
                  <a:pt x="155" y="113"/>
                </a:cubicBezTo>
                <a:cubicBezTo>
                  <a:pt x="155" y="112"/>
                  <a:pt x="157" y="112"/>
                  <a:pt x="156" y="113"/>
                </a:cubicBezTo>
                <a:close/>
                <a:moveTo>
                  <a:pt x="154" y="110"/>
                </a:moveTo>
                <a:cubicBezTo>
                  <a:pt x="153" y="111"/>
                  <a:pt x="152" y="111"/>
                  <a:pt x="151" y="110"/>
                </a:cubicBezTo>
                <a:cubicBezTo>
                  <a:pt x="152" y="110"/>
                  <a:pt x="153" y="110"/>
                  <a:pt x="154" y="110"/>
                </a:cubicBezTo>
                <a:close/>
                <a:moveTo>
                  <a:pt x="153" y="113"/>
                </a:moveTo>
                <a:cubicBezTo>
                  <a:pt x="156" y="114"/>
                  <a:pt x="160" y="114"/>
                  <a:pt x="163" y="114"/>
                </a:cubicBezTo>
                <a:cubicBezTo>
                  <a:pt x="163" y="115"/>
                  <a:pt x="163" y="115"/>
                  <a:pt x="164" y="115"/>
                </a:cubicBezTo>
                <a:cubicBezTo>
                  <a:pt x="161" y="116"/>
                  <a:pt x="157" y="115"/>
                  <a:pt x="153" y="114"/>
                </a:cubicBezTo>
                <a:cubicBezTo>
                  <a:pt x="153" y="114"/>
                  <a:pt x="153" y="114"/>
                  <a:pt x="153" y="114"/>
                </a:cubicBezTo>
                <a:cubicBezTo>
                  <a:pt x="153" y="114"/>
                  <a:pt x="152" y="114"/>
                  <a:pt x="151" y="113"/>
                </a:cubicBezTo>
                <a:cubicBezTo>
                  <a:pt x="152" y="113"/>
                  <a:pt x="152" y="113"/>
                  <a:pt x="153" y="113"/>
                </a:cubicBezTo>
                <a:close/>
                <a:moveTo>
                  <a:pt x="150" y="113"/>
                </a:moveTo>
                <a:cubicBezTo>
                  <a:pt x="151" y="114"/>
                  <a:pt x="150" y="114"/>
                  <a:pt x="149" y="114"/>
                </a:cubicBezTo>
                <a:cubicBezTo>
                  <a:pt x="150" y="113"/>
                  <a:pt x="150" y="113"/>
                  <a:pt x="150" y="113"/>
                </a:cubicBezTo>
                <a:close/>
                <a:moveTo>
                  <a:pt x="149" y="113"/>
                </a:moveTo>
                <a:cubicBezTo>
                  <a:pt x="149" y="115"/>
                  <a:pt x="146" y="112"/>
                  <a:pt x="145" y="113"/>
                </a:cubicBezTo>
                <a:cubicBezTo>
                  <a:pt x="145" y="112"/>
                  <a:pt x="148" y="113"/>
                  <a:pt x="149" y="113"/>
                </a:cubicBezTo>
                <a:close/>
                <a:moveTo>
                  <a:pt x="148" y="114"/>
                </a:moveTo>
                <a:cubicBezTo>
                  <a:pt x="148" y="114"/>
                  <a:pt x="148" y="114"/>
                  <a:pt x="148" y="114"/>
                </a:cubicBezTo>
                <a:cubicBezTo>
                  <a:pt x="150" y="114"/>
                  <a:pt x="148" y="115"/>
                  <a:pt x="148" y="114"/>
                </a:cubicBezTo>
                <a:close/>
                <a:moveTo>
                  <a:pt x="144" y="113"/>
                </a:moveTo>
                <a:cubicBezTo>
                  <a:pt x="144" y="112"/>
                  <a:pt x="145" y="112"/>
                  <a:pt x="145" y="113"/>
                </a:cubicBezTo>
                <a:cubicBezTo>
                  <a:pt x="145" y="113"/>
                  <a:pt x="145" y="113"/>
                  <a:pt x="144" y="113"/>
                </a:cubicBezTo>
                <a:close/>
                <a:moveTo>
                  <a:pt x="143" y="107"/>
                </a:moveTo>
                <a:cubicBezTo>
                  <a:pt x="143" y="108"/>
                  <a:pt x="142" y="107"/>
                  <a:pt x="141" y="107"/>
                </a:cubicBezTo>
                <a:cubicBezTo>
                  <a:pt x="142" y="107"/>
                  <a:pt x="143" y="107"/>
                  <a:pt x="143" y="107"/>
                </a:cubicBezTo>
                <a:close/>
                <a:moveTo>
                  <a:pt x="146" y="103"/>
                </a:moveTo>
                <a:cubicBezTo>
                  <a:pt x="147" y="103"/>
                  <a:pt x="149" y="103"/>
                  <a:pt x="151" y="103"/>
                </a:cubicBezTo>
                <a:cubicBezTo>
                  <a:pt x="150" y="104"/>
                  <a:pt x="147" y="104"/>
                  <a:pt x="146" y="103"/>
                </a:cubicBezTo>
                <a:close/>
                <a:moveTo>
                  <a:pt x="152" y="104"/>
                </a:moveTo>
                <a:cubicBezTo>
                  <a:pt x="152" y="103"/>
                  <a:pt x="154" y="103"/>
                  <a:pt x="154" y="104"/>
                </a:cubicBezTo>
                <a:cubicBezTo>
                  <a:pt x="152" y="104"/>
                  <a:pt x="152" y="104"/>
                  <a:pt x="152" y="104"/>
                </a:cubicBezTo>
                <a:close/>
                <a:moveTo>
                  <a:pt x="157" y="107"/>
                </a:moveTo>
                <a:cubicBezTo>
                  <a:pt x="156" y="106"/>
                  <a:pt x="157" y="106"/>
                  <a:pt x="157" y="107"/>
                </a:cubicBezTo>
                <a:close/>
                <a:moveTo>
                  <a:pt x="154" y="104"/>
                </a:moveTo>
                <a:cubicBezTo>
                  <a:pt x="155" y="103"/>
                  <a:pt x="156" y="104"/>
                  <a:pt x="158" y="104"/>
                </a:cubicBezTo>
                <a:cubicBezTo>
                  <a:pt x="156" y="105"/>
                  <a:pt x="155" y="104"/>
                  <a:pt x="154" y="104"/>
                </a:cubicBezTo>
                <a:close/>
                <a:moveTo>
                  <a:pt x="169" y="108"/>
                </a:moveTo>
                <a:cubicBezTo>
                  <a:pt x="169" y="108"/>
                  <a:pt x="169" y="107"/>
                  <a:pt x="170" y="108"/>
                </a:cubicBezTo>
                <a:cubicBezTo>
                  <a:pt x="170" y="108"/>
                  <a:pt x="170" y="108"/>
                  <a:pt x="169" y="108"/>
                </a:cubicBezTo>
                <a:close/>
                <a:moveTo>
                  <a:pt x="164" y="106"/>
                </a:moveTo>
                <a:cubicBezTo>
                  <a:pt x="164" y="107"/>
                  <a:pt x="166" y="107"/>
                  <a:pt x="166" y="107"/>
                </a:cubicBezTo>
                <a:cubicBezTo>
                  <a:pt x="166" y="107"/>
                  <a:pt x="162" y="107"/>
                  <a:pt x="160" y="107"/>
                </a:cubicBezTo>
                <a:cubicBezTo>
                  <a:pt x="159" y="107"/>
                  <a:pt x="158" y="107"/>
                  <a:pt x="158" y="106"/>
                </a:cubicBezTo>
                <a:cubicBezTo>
                  <a:pt x="160" y="106"/>
                  <a:pt x="161" y="106"/>
                  <a:pt x="163" y="105"/>
                </a:cubicBezTo>
                <a:cubicBezTo>
                  <a:pt x="162" y="105"/>
                  <a:pt x="159" y="105"/>
                  <a:pt x="158" y="104"/>
                </a:cubicBezTo>
                <a:cubicBezTo>
                  <a:pt x="162" y="104"/>
                  <a:pt x="165" y="104"/>
                  <a:pt x="168" y="105"/>
                </a:cubicBezTo>
                <a:cubicBezTo>
                  <a:pt x="168" y="105"/>
                  <a:pt x="169" y="105"/>
                  <a:pt x="169" y="105"/>
                </a:cubicBezTo>
                <a:cubicBezTo>
                  <a:pt x="173" y="106"/>
                  <a:pt x="181" y="105"/>
                  <a:pt x="186" y="107"/>
                </a:cubicBezTo>
                <a:cubicBezTo>
                  <a:pt x="179" y="107"/>
                  <a:pt x="170" y="106"/>
                  <a:pt x="164" y="106"/>
                </a:cubicBezTo>
                <a:close/>
                <a:moveTo>
                  <a:pt x="185" y="105"/>
                </a:moveTo>
                <a:cubicBezTo>
                  <a:pt x="185" y="104"/>
                  <a:pt x="186" y="104"/>
                  <a:pt x="187" y="105"/>
                </a:cubicBezTo>
                <a:cubicBezTo>
                  <a:pt x="187" y="105"/>
                  <a:pt x="186" y="105"/>
                  <a:pt x="185" y="105"/>
                </a:cubicBezTo>
                <a:close/>
                <a:moveTo>
                  <a:pt x="187" y="105"/>
                </a:moveTo>
                <a:cubicBezTo>
                  <a:pt x="187" y="104"/>
                  <a:pt x="188" y="105"/>
                  <a:pt x="189" y="105"/>
                </a:cubicBezTo>
                <a:cubicBezTo>
                  <a:pt x="188" y="105"/>
                  <a:pt x="187" y="105"/>
                  <a:pt x="187" y="105"/>
                </a:cubicBezTo>
                <a:close/>
                <a:moveTo>
                  <a:pt x="194" y="109"/>
                </a:moveTo>
                <a:cubicBezTo>
                  <a:pt x="194" y="109"/>
                  <a:pt x="194" y="109"/>
                  <a:pt x="194" y="108"/>
                </a:cubicBezTo>
                <a:cubicBezTo>
                  <a:pt x="193" y="109"/>
                  <a:pt x="192" y="108"/>
                  <a:pt x="191" y="108"/>
                </a:cubicBezTo>
                <a:cubicBezTo>
                  <a:pt x="194" y="107"/>
                  <a:pt x="198" y="108"/>
                  <a:pt x="202" y="108"/>
                </a:cubicBezTo>
                <a:cubicBezTo>
                  <a:pt x="200" y="109"/>
                  <a:pt x="196" y="109"/>
                  <a:pt x="194" y="109"/>
                </a:cubicBezTo>
                <a:close/>
                <a:moveTo>
                  <a:pt x="191" y="107"/>
                </a:moveTo>
                <a:cubicBezTo>
                  <a:pt x="191" y="106"/>
                  <a:pt x="194" y="107"/>
                  <a:pt x="194" y="107"/>
                </a:cubicBezTo>
                <a:cubicBezTo>
                  <a:pt x="194" y="107"/>
                  <a:pt x="192" y="107"/>
                  <a:pt x="191" y="107"/>
                </a:cubicBezTo>
                <a:close/>
                <a:moveTo>
                  <a:pt x="198" y="107"/>
                </a:moveTo>
                <a:cubicBezTo>
                  <a:pt x="199" y="106"/>
                  <a:pt x="202" y="107"/>
                  <a:pt x="203" y="107"/>
                </a:cubicBezTo>
                <a:cubicBezTo>
                  <a:pt x="202" y="107"/>
                  <a:pt x="199" y="107"/>
                  <a:pt x="198" y="107"/>
                </a:cubicBezTo>
                <a:close/>
                <a:moveTo>
                  <a:pt x="222" y="103"/>
                </a:moveTo>
                <a:cubicBezTo>
                  <a:pt x="223" y="103"/>
                  <a:pt x="222" y="103"/>
                  <a:pt x="221" y="103"/>
                </a:cubicBezTo>
                <a:cubicBezTo>
                  <a:pt x="223" y="102"/>
                  <a:pt x="223" y="104"/>
                  <a:pt x="224" y="104"/>
                </a:cubicBezTo>
                <a:cubicBezTo>
                  <a:pt x="224" y="104"/>
                  <a:pt x="225" y="104"/>
                  <a:pt x="225" y="104"/>
                </a:cubicBezTo>
                <a:cubicBezTo>
                  <a:pt x="225" y="104"/>
                  <a:pt x="224" y="104"/>
                  <a:pt x="224" y="104"/>
                </a:cubicBezTo>
                <a:cubicBezTo>
                  <a:pt x="221" y="104"/>
                  <a:pt x="218" y="104"/>
                  <a:pt x="215" y="104"/>
                </a:cubicBezTo>
                <a:cubicBezTo>
                  <a:pt x="216" y="103"/>
                  <a:pt x="220" y="103"/>
                  <a:pt x="222" y="103"/>
                </a:cubicBezTo>
                <a:close/>
                <a:moveTo>
                  <a:pt x="218" y="89"/>
                </a:moveTo>
                <a:cubicBezTo>
                  <a:pt x="218" y="88"/>
                  <a:pt x="219" y="89"/>
                  <a:pt x="220" y="88"/>
                </a:cubicBezTo>
                <a:cubicBezTo>
                  <a:pt x="220" y="89"/>
                  <a:pt x="219" y="89"/>
                  <a:pt x="218" y="89"/>
                </a:cubicBezTo>
                <a:close/>
                <a:moveTo>
                  <a:pt x="227" y="96"/>
                </a:moveTo>
                <a:cubicBezTo>
                  <a:pt x="226" y="96"/>
                  <a:pt x="225" y="96"/>
                  <a:pt x="224" y="96"/>
                </a:cubicBezTo>
                <a:cubicBezTo>
                  <a:pt x="224" y="95"/>
                  <a:pt x="226" y="96"/>
                  <a:pt x="227" y="96"/>
                </a:cubicBezTo>
                <a:close/>
                <a:moveTo>
                  <a:pt x="226" y="94"/>
                </a:moveTo>
                <a:cubicBezTo>
                  <a:pt x="226" y="94"/>
                  <a:pt x="228" y="94"/>
                  <a:pt x="229" y="94"/>
                </a:cubicBezTo>
                <a:cubicBezTo>
                  <a:pt x="229" y="95"/>
                  <a:pt x="227" y="94"/>
                  <a:pt x="226" y="94"/>
                </a:cubicBezTo>
                <a:close/>
                <a:moveTo>
                  <a:pt x="231" y="102"/>
                </a:moveTo>
                <a:cubicBezTo>
                  <a:pt x="228" y="103"/>
                  <a:pt x="226" y="103"/>
                  <a:pt x="223" y="103"/>
                </a:cubicBezTo>
                <a:cubicBezTo>
                  <a:pt x="225" y="102"/>
                  <a:pt x="228" y="102"/>
                  <a:pt x="231" y="102"/>
                </a:cubicBezTo>
                <a:close/>
                <a:moveTo>
                  <a:pt x="222" y="93"/>
                </a:moveTo>
                <a:cubicBezTo>
                  <a:pt x="223" y="92"/>
                  <a:pt x="224" y="93"/>
                  <a:pt x="225" y="93"/>
                </a:cubicBezTo>
                <a:cubicBezTo>
                  <a:pt x="225" y="93"/>
                  <a:pt x="224" y="93"/>
                  <a:pt x="222" y="93"/>
                </a:cubicBezTo>
                <a:close/>
                <a:moveTo>
                  <a:pt x="209" y="97"/>
                </a:moveTo>
                <a:cubicBezTo>
                  <a:pt x="209" y="97"/>
                  <a:pt x="210" y="97"/>
                  <a:pt x="210" y="97"/>
                </a:cubicBezTo>
                <a:cubicBezTo>
                  <a:pt x="210" y="97"/>
                  <a:pt x="210" y="97"/>
                  <a:pt x="209" y="97"/>
                </a:cubicBezTo>
                <a:close/>
                <a:moveTo>
                  <a:pt x="210" y="103"/>
                </a:moveTo>
                <a:cubicBezTo>
                  <a:pt x="210" y="104"/>
                  <a:pt x="209" y="104"/>
                  <a:pt x="208" y="104"/>
                </a:cubicBezTo>
                <a:cubicBezTo>
                  <a:pt x="209" y="103"/>
                  <a:pt x="209" y="103"/>
                  <a:pt x="210" y="103"/>
                </a:cubicBezTo>
                <a:close/>
                <a:moveTo>
                  <a:pt x="210" y="96"/>
                </a:moveTo>
                <a:cubicBezTo>
                  <a:pt x="210" y="96"/>
                  <a:pt x="212" y="95"/>
                  <a:pt x="211" y="96"/>
                </a:cubicBezTo>
                <a:cubicBezTo>
                  <a:pt x="211" y="96"/>
                  <a:pt x="210" y="96"/>
                  <a:pt x="210" y="96"/>
                </a:cubicBezTo>
                <a:close/>
                <a:moveTo>
                  <a:pt x="215" y="103"/>
                </a:moveTo>
                <a:cubicBezTo>
                  <a:pt x="214" y="104"/>
                  <a:pt x="213" y="103"/>
                  <a:pt x="210" y="103"/>
                </a:cubicBezTo>
                <a:cubicBezTo>
                  <a:pt x="212" y="102"/>
                  <a:pt x="214" y="104"/>
                  <a:pt x="215" y="103"/>
                </a:cubicBezTo>
                <a:close/>
                <a:moveTo>
                  <a:pt x="213" y="94"/>
                </a:moveTo>
                <a:cubicBezTo>
                  <a:pt x="211" y="93"/>
                  <a:pt x="208" y="94"/>
                  <a:pt x="207" y="94"/>
                </a:cubicBezTo>
                <a:cubicBezTo>
                  <a:pt x="209" y="92"/>
                  <a:pt x="213" y="93"/>
                  <a:pt x="217" y="93"/>
                </a:cubicBezTo>
                <a:cubicBezTo>
                  <a:pt x="216" y="94"/>
                  <a:pt x="213" y="93"/>
                  <a:pt x="213" y="94"/>
                </a:cubicBezTo>
                <a:close/>
                <a:moveTo>
                  <a:pt x="209" y="94"/>
                </a:moveTo>
                <a:cubicBezTo>
                  <a:pt x="207" y="95"/>
                  <a:pt x="206" y="95"/>
                  <a:pt x="205" y="95"/>
                </a:cubicBezTo>
                <a:cubicBezTo>
                  <a:pt x="206" y="94"/>
                  <a:pt x="207" y="94"/>
                  <a:pt x="209" y="94"/>
                </a:cubicBezTo>
                <a:close/>
                <a:moveTo>
                  <a:pt x="206" y="97"/>
                </a:moveTo>
                <a:cubicBezTo>
                  <a:pt x="206" y="97"/>
                  <a:pt x="207" y="97"/>
                  <a:pt x="207" y="97"/>
                </a:cubicBezTo>
                <a:cubicBezTo>
                  <a:pt x="209" y="97"/>
                  <a:pt x="208" y="98"/>
                  <a:pt x="206" y="97"/>
                </a:cubicBezTo>
                <a:close/>
                <a:moveTo>
                  <a:pt x="205" y="103"/>
                </a:moveTo>
                <a:cubicBezTo>
                  <a:pt x="205" y="103"/>
                  <a:pt x="205" y="104"/>
                  <a:pt x="205" y="104"/>
                </a:cubicBezTo>
                <a:cubicBezTo>
                  <a:pt x="205" y="104"/>
                  <a:pt x="204" y="104"/>
                  <a:pt x="203" y="104"/>
                </a:cubicBezTo>
                <a:cubicBezTo>
                  <a:pt x="203" y="103"/>
                  <a:pt x="204" y="103"/>
                  <a:pt x="205" y="103"/>
                </a:cubicBezTo>
                <a:close/>
                <a:moveTo>
                  <a:pt x="207" y="107"/>
                </a:moveTo>
                <a:cubicBezTo>
                  <a:pt x="206" y="108"/>
                  <a:pt x="205" y="107"/>
                  <a:pt x="204" y="107"/>
                </a:cubicBezTo>
                <a:cubicBezTo>
                  <a:pt x="204" y="106"/>
                  <a:pt x="206" y="107"/>
                  <a:pt x="207" y="107"/>
                </a:cubicBezTo>
                <a:close/>
                <a:moveTo>
                  <a:pt x="207" y="110"/>
                </a:moveTo>
                <a:cubicBezTo>
                  <a:pt x="207" y="109"/>
                  <a:pt x="208" y="109"/>
                  <a:pt x="209" y="109"/>
                </a:cubicBezTo>
                <a:cubicBezTo>
                  <a:pt x="208" y="109"/>
                  <a:pt x="207" y="110"/>
                  <a:pt x="207" y="110"/>
                </a:cubicBezTo>
                <a:close/>
                <a:moveTo>
                  <a:pt x="202" y="108"/>
                </a:moveTo>
                <a:cubicBezTo>
                  <a:pt x="202" y="108"/>
                  <a:pt x="202" y="108"/>
                  <a:pt x="202" y="108"/>
                </a:cubicBezTo>
                <a:cubicBezTo>
                  <a:pt x="205" y="108"/>
                  <a:pt x="208" y="108"/>
                  <a:pt x="211" y="108"/>
                </a:cubicBezTo>
                <a:cubicBezTo>
                  <a:pt x="209" y="110"/>
                  <a:pt x="204" y="108"/>
                  <a:pt x="202" y="108"/>
                </a:cubicBezTo>
                <a:close/>
                <a:moveTo>
                  <a:pt x="212" y="108"/>
                </a:moveTo>
                <a:cubicBezTo>
                  <a:pt x="212" y="108"/>
                  <a:pt x="213" y="108"/>
                  <a:pt x="213" y="108"/>
                </a:cubicBezTo>
                <a:cubicBezTo>
                  <a:pt x="213" y="108"/>
                  <a:pt x="213" y="108"/>
                  <a:pt x="212" y="108"/>
                </a:cubicBezTo>
                <a:close/>
                <a:moveTo>
                  <a:pt x="215" y="108"/>
                </a:moveTo>
                <a:cubicBezTo>
                  <a:pt x="215" y="108"/>
                  <a:pt x="216" y="108"/>
                  <a:pt x="216" y="108"/>
                </a:cubicBezTo>
                <a:cubicBezTo>
                  <a:pt x="216" y="108"/>
                  <a:pt x="215" y="108"/>
                  <a:pt x="215" y="108"/>
                </a:cubicBezTo>
                <a:close/>
                <a:moveTo>
                  <a:pt x="211" y="107"/>
                </a:moveTo>
                <a:cubicBezTo>
                  <a:pt x="211" y="108"/>
                  <a:pt x="212" y="106"/>
                  <a:pt x="212" y="107"/>
                </a:cubicBezTo>
                <a:cubicBezTo>
                  <a:pt x="211" y="107"/>
                  <a:pt x="211" y="107"/>
                  <a:pt x="209" y="107"/>
                </a:cubicBezTo>
                <a:cubicBezTo>
                  <a:pt x="209" y="105"/>
                  <a:pt x="206" y="107"/>
                  <a:pt x="204" y="106"/>
                </a:cubicBezTo>
                <a:cubicBezTo>
                  <a:pt x="207" y="106"/>
                  <a:pt x="209" y="106"/>
                  <a:pt x="211" y="106"/>
                </a:cubicBezTo>
                <a:cubicBezTo>
                  <a:pt x="212" y="106"/>
                  <a:pt x="215" y="106"/>
                  <a:pt x="217" y="106"/>
                </a:cubicBezTo>
                <a:cubicBezTo>
                  <a:pt x="219" y="106"/>
                  <a:pt x="221" y="106"/>
                  <a:pt x="223" y="105"/>
                </a:cubicBezTo>
                <a:cubicBezTo>
                  <a:pt x="225" y="105"/>
                  <a:pt x="226" y="106"/>
                  <a:pt x="227" y="105"/>
                </a:cubicBezTo>
                <a:cubicBezTo>
                  <a:pt x="228" y="105"/>
                  <a:pt x="230" y="104"/>
                  <a:pt x="231" y="106"/>
                </a:cubicBezTo>
                <a:cubicBezTo>
                  <a:pt x="225" y="106"/>
                  <a:pt x="216" y="107"/>
                  <a:pt x="211" y="107"/>
                </a:cubicBezTo>
                <a:close/>
                <a:moveTo>
                  <a:pt x="231" y="102"/>
                </a:moveTo>
                <a:cubicBezTo>
                  <a:pt x="232" y="102"/>
                  <a:pt x="234" y="103"/>
                  <a:pt x="231" y="102"/>
                </a:cubicBezTo>
                <a:close/>
                <a:moveTo>
                  <a:pt x="233" y="102"/>
                </a:moveTo>
                <a:cubicBezTo>
                  <a:pt x="233" y="102"/>
                  <a:pt x="235" y="102"/>
                  <a:pt x="235" y="102"/>
                </a:cubicBezTo>
                <a:cubicBezTo>
                  <a:pt x="235" y="103"/>
                  <a:pt x="234" y="102"/>
                  <a:pt x="233" y="102"/>
                </a:cubicBezTo>
                <a:close/>
                <a:moveTo>
                  <a:pt x="233" y="98"/>
                </a:moveTo>
                <a:cubicBezTo>
                  <a:pt x="232" y="98"/>
                  <a:pt x="232" y="98"/>
                  <a:pt x="231" y="98"/>
                </a:cubicBezTo>
                <a:cubicBezTo>
                  <a:pt x="230" y="98"/>
                  <a:pt x="231" y="98"/>
                  <a:pt x="231" y="99"/>
                </a:cubicBezTo>
                <a:cubicBezTo>
                  <a:pt x="230" y="99"/>
                  <a:pt x="230" y="99"/>
                  <a:pt x="230" y="99"/>
                </a:cubicBezTo>
                <a:cubicBezTo>
                  <a:pt x="230" y="98"/>
                  <a:pt x="230" y="98"/>
                  <a:pt x="230" y="98"/>
                </a:cubicBezTo>
                <a:cubicBezTo>
                  <a:pt x="229" y="98"/>
                  <a:pt x="227" y="98"/>
                  <a:pt x="226" y="98"/>
                </a:cubicBezTo>
                <a:cubicBezTo>
                  <a:pt x="228" y="98"/>
                  <a:pt x="230" y="97"/>
                  <a:pt x="231" y="97"/>
                </a:cubicBezTo>
                <a:cubicBezTo>
                  <a:pt x="232" y="97"/>
                  <a:pt x="233" y="97"/>
                  <a:pt x="233" y="98"/>
                </a:cubicBezTo>
                <a:close/>
                <a:moveTo>
                  <a:pt x="232" y="94"/>
                </a:moveTo>
                <a:cubicBezTo>
                  <a:pt x="232" y="94"/>
                  <a:pt x="230" y="94"/>
                  <a:pt x="229" y="94"/>
                </a:cubicBezTo>
                <a:cubicBezTo>
                  <a:pt x="230" y="94"/>
                  <a:pt x="231" y="94"/>
                  <a:pt x="232" y="94"/>
                </a:cubicBezTo>
                <a:close/>
                <a:moveTo>
                  <a:pt x="230" y="95"/>
                </a:moveTo>
                <a:cubicBezTo>
                  <a:pt x="231" y="95"/>
                  <a:pt x="231" y="95"/>
                  <a:pt x="231" y="95"/>
                </a:cubicBezTo>
                <a:cubicBezTo>
                  <a:pt x="231" y="95"/>
                  <a:pt x="231" y="95"/>
                  <a:pt x="231" y="95"/>
                </a:cubicBezTo>
                <a:cubicBezTo>
                  <a:pt x="231" y="96"/>
                  <a:pt x="230" y="96"/>
                  <a:pt x="229" y="96"/>
                </a:cubicBezTo>
                <a:cubicBezTo>
                  <a:pt x="229" y="95"/>
                  <a:pt x="230" y="96"/>
                  <a:pt x="230" y="95"/>
                </a:cubicBezTo>
                <a:close/>
                <a:moveTo>
                  <a:pt x="229" y="87"/>
                </a:moveTo>
                <a:cubicBezTo>
                  <a:pt x="229" y="87"/>
                  <a:pt x="228" y="88"/>
                  <a:pt x="228" y="87"/>
                </a:cubicBezTo>
                <a:cubicBezTo>
                  <a:pt x="228" y="87"/>
                  <a:pt x="229" y="87"/>
                  <a:pt x="229" y="87"/>
                </a:cubicBezTo>
                <a:close/>
                <a:moveTo>
                  <a:pt x="228" y="93"/>
                </a:moveTo>
                <a:cubicBezTo>
                  <a:pt x="227" y="94"/>
                  <a:pt x="226" y="93"/>
                  <a:pt x="228" y="93"/>
                </a:cubicBezTo>
                <a:close/>
                <a:moveTo>
                  <a:pt x="221" y="87"/>
                </a:moveTo>
                <a:cubicBezTo>
                  <a:pt x="223" y="87"/>
                  <a:pt x="225" y="87"/>
                  <a:pt x="226" y="87"/>
                </a:cubicBezTo>
                <a:cubicBezTo>
                  <a:pt x="226" y="87"/>
                  <a:pt x="227" y="87"/>
                  <a:pt x="227" y="87"/>
                </a:cubicBezTo>
                <a:cubicBezTo>
                  <a:pt x="225" y="88"/>
                  <a:pt x="223" y="87"/>
                  <a:pt x="222" y="88"/>
                </a:cubicBezTo>
                <a:cubicBezTo>
                  <a:pt x="222" y="88"/>
                  <a:pt x="223" y="88"/>
                  <a:pt x="222" y="87"/>
                </a:cubicBezTo>
                <a:cubicBezTo>
                  <a:pt x="222" y="88"/>
                  <a:pt x="221" y="88"/>
                  <a:pt x="221" y="89"/>
                </a:cubicBezTo>
                <a:cubicBezTo>
                  <a:pt x="221" y="89"/>
                  <a:pt x="221" y="89"/>
                  <a:pt x="221" y="89"/>
                </a:cubicBezTo>
                <a:cubicBezTo>
                  <a:pt x="221" y="88"/>
                  <a:pt x="221" y="88"/>
                  <a:pt x="220" y="88"/>
                </a:cubicBezTo>
                <a:cubicBezTo>
                  <a:pt x="220" y="88"/>
                  <a:pt x="221" y="88"/>
                  <a:pt x="221" y="87"/>
                </a:cubicBezTo>
                <a:close/>
                <a:moveTo>
                  <a:pt x="217" y="87"/>
                </a:moveTo>
                <a:cubicBezTo>
                  <a:pt x="217" y="86"/>
                  <a:pt x="220" y="87"/>
                  <a:pt x="221" y="87"/>
                </a:cubicBezTo>
                <a:cubicBezTo>
                  <a:pt x="220" y="88"/>
                  <a:pt x="219" y="88"/>
                  <a:pt x="218" y="88"/>
                </a:cubicBezTo>
                <a:cubicBezTo>
                  <a:pt x="217" y="88"/>
                  <a:pt x="218" y="88"/>
                  <a:pt x="218" y="88"/>
                </a:cubicBezTo>
                <a:cubicBezTo>
                  <a:pt x="217" y="88"/>
                  <a:pt x="217" y="88"/>
                  <a:pt x="217" y="87"/>
                </a:cubicBezTo>
                <a:cubicBezTo>
                  <a:pt x="218" y="87"/>
                  <a:pt x="218" y="87"/>
                  <a:pt x="219" y="87"/>
                </a:cubicBezTo>
                <a:cubicBezTo>
                  <a:pt x="218" y="87"/>
                  <a:pt x="217" y="87"/>
                  <a:pt x="217" y="87"/>
                </a:cubicBezTo>
                <a:close/>
                <a:moveTo>
                  <a:pt x="213" y="87"/>
                </a:moveTo>
                <a:cubicBezTo>
                  <a:pt x="214" y="86"/>
                  <a:pt x="215" y="87"/>
                  <a:pt x="216" y="87"/>
                </a:cubicBezTo>
                <a:cubicBezTo>
                  <a:pt x="217" y="87"/>
                  <a:pt x="216" y="87"/>
                  <a:pt x="216" y="87"/>
                </a:cubicBezTo>
                <a:cubicBezTo>
                  <a:pt x="216" y="88"/>
                  <a:pt x="217" y="87"/>
                  <a:pt x="216" y="88"/>
                </a:cubicBezTo>
                <a:cubicBezTo>
                  <a:pt x="216" y="88"/>
                  <a:pt x="216" y="88"/>
                  <a:pt x="215" y="88"/>
                </a:cubicBezTo>
                <a:cubicBezTo>
                  <a:pt x="215" y="88"/>
                  <a:pt x="215" y="87"/>
                  <a:pt x="215" y="87"/>
                </a:cubicBezTo>
                <a:cubicBezTo>
                  <a:pt x="214" y="87"/>
                  <a:pt x="213" y="87"/>
                  <a:pt x="213" y="87"/>
                </a:cubicBezTo>
                <a:close/>
                <a:moveTo>
                  <a:pt x="214" y="89"/>
                </a:moveTo>
                <a:cubicBezTo>
                  <a:pt x="214" y="90"/>
                  <a:pt x="213" y="89"/>
                  <a:pt x="213" y="89"/>
                </a:cubicBezTo>
                <a:cubicBezTo>
                  <a:pt x="213" y="89"/>
                  <a:pt x="214" y="89"/>
                  <a:pt x="214" y="89"/>
                </a:cubicBezTo>
                <a:close/>
                <a:moveTo>
                  <a:pt x="217" y="91"/>
                </a:moveTo>
                <a:cubicBezTo>
                  <a:pt x="214" y="91"/>
                  <a:pt x="211" y="92"/>
                  <a:pt x="208" y="91"/>
                </a:cubicBezTo>
                <a:cubicBezTo>
                  <a:pt x="208" y="91"/>
                  <a:pt x="208" y="91"/>
                  <a:pt 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o>
                <a:cubicBezTo>
                  <a:pt x="206" y="89"/>
                  <a:pt x="205" y="88"/>
                  <a:pt x="205" y="88"/>
                </a:cubicBezTo>
                <a:cubicBezTo>
                  <a:pt x="205" y="88"/>
                  <a:pt x="206" y="88"/>
                  <a:pt x="206" y="88"/>
                </a:cubicBezTo>
                <a:close/>
                <a:moveTo>
                  <a:pt x="205" y="89"/>
                </a:moveTo>
                <a:cubicBezTo>
                  <a:pt x="205" y="90"/>
                  <a:pt x="204" y="90"/>
                  <a:pt x="205" y="89"/>
                </a:cubicBezTo>
                <a:cubicBezTo>
                  <a:pt x="205" y="89"/>
                  <a:pt x="205" y="90"/>
                  <a:pt x="205" y="89"/>
                </a:cubicBezTo>
                <a:close/>
                <a:moveTo>
                  <a:pt x="207" y="91"/>
                </a:moveTo>
                <a:cubicBezTo>
                  <a:pt x="207" y="92"/>
                  <a:pt x="207" y="92"/>
                  <a:pt x="207" y="92"/>
                </a:cubicBezTo>
                <a:cubicBezTo>
                  <a:pt x="206" y="91"/>
                  <a:pt x="206" y="92"/>
                  <a:pt x="206" y="91"/>
                </a:cubicBezTo>
                <a:cubicBezTo>
                  <a:pt x="205" y="91"/>
                  <a:pt x="206" y="91"/>
                  <a:pt x="206" y="92"/>
                </a:cubicBezTo>
                <a:cubicBezTo>
                  <a:pt x="205" y="91"/>
                  <a:pt x="204" y="92"/>
                  <a:pt x="203" y="91"/>
                </a:cubicBezTo>
                <a:cubicBezTo>
                  <a:pt x="203" y="91"/>
                  <a:pt x="205" y="91"/>
                  <a:pt x="207" y="91"/>
                </a:cubicBezTo>
                <a:close/>
                <a:moveTo>
                  <a:pt x="183" y="88"/>
                </a:moveTo>
                <a:cubicBezTo>
                  <a:pt x="184" y="88"/>
                  <a:pt x="185" y="88"/>
                  <a:pt x="185" y="88"/>
                </a:cubicBezTo>
                <a:cubicBezTo>
                  <a:pt x="185" y="88"/>
                  <a:pt x="185" y="88"/>
                  <a:pt x="185" y="88"/>
                </a:cubicBezTo>
                <a:cubicBezTo>
                  <a:pt x="186" y="89"/>
                  <a:pt x="187" y="88"/>
                  <a:pt x="188" y="89"/>
                </a:cubicBezTo>
                <a:cubicBezTo>
                  <a:pt x="186" y="89"/>
                  <a:pt x="185" y="89"/>
                  <a:pt x="183" y="88"/>
                </a:cubicBezTo>
                <a:close/>
                <a:moveTo>
                  <a:pt x="200" y="89"/>
                </a:moveTo>
                <a:cubicBezTo>
                  <a:pt x="200" y="89"/>
                  <a:pt x="200" y="89"/>
                  <a:pt x="200" y="90"/>
                </a:cubicBezTo>
                <a:cubicBezTo>
                  <a:pt x="197" y="89"/>
                  <a:pt x="195" y="90"/>
                  <a:pt x="193" y="90"/>
                </a:cubicBezTo>
                <a:cubicBezTo>
                  <a:pt x="193" y="89"/>
                  <a:pt x="191" y="89"/>
                  <a:pt x="190" y="89"/>
                </a:cubicBezTo>
                <a:cubicBezTo>
                  <a:pt x="190" y="89"/>
                  <a:pt x="190" y="89"/>
                  <a:pt x="190" y="88"/>
                </a:cubicBezTo>
                <a:cubicBezTo>
                  <a:pt x="189" y="88"/>
                  <a:pt x="189" y="88"/>
                  <a:pt x="188" y="88"/>
                </a:cubicBezTo>
                <a:cubicBezTo>
                  <a:pt x="190" y="87"/>
                  <a:pt x="193" y="89"/>
                  <a:pt x="194" y="88"/>
                </a:cubicBezTo>
                <a:cubicBezTo>
                  <a:pt x="195" y="90"/>
                  <a:pt x="199" y="88"/>
                  <a:pt x="200" y="89"/>
                </a:cubicBezTo>
                <a:cubicBezTo>
                  <a:pt x="200" y="89"/>
                  <a:pt x="200" y="89"/>
                  <a:pt x="200" y="89"/>
                </a:cubicBezTo>
                <a:cubicBezTo>
                  <a:pt x="202" y="88"/>
                  <a:pt x="202" y="89"/>
                  <a:pt x="204" y="89"/>
                </a:cubicBezTo>
                <a:cubicBezTo>
                  <a:pt x="204" y="90"/>
                  <a:pt x="201" y="90"/>
                  <a:pt x="200" y="89"/>
                </a:cubicBezTo>
                <a:close/>
                <a:moveTo>
                  <a:pt x="204" y="99"/>
                </a:moveTo>
                <a:cubicBezTo>
                  <a:pt x="203" y="100"/>
                  <a:pt x="202" y="99"/>
                  <a:pt x="201" y="99"/>
                </a:cubicBezTo>
                <a:cubicBezTo>
                  <a:pt x="202" y="99"/>
                  <a:pt x="203" y="98"/>
                  <a:pt x="204" y="99"/>
                </a:cubicBezTo>
                <a:close/>
                <a:moveTo>
                  <a:pt x="197" y="93"/>
                </a:moveTo>
                <a:cubicBezTo>
                  <a:pt x="197" y="94"/>
                  <a:pt x="196" y="93"/>
                  <a:pt x="196" y="93"/>
                </a:cubicBezTo>
                <a:cubicBezTo>
                  <a:pt x="196" y="93"/>
                  <a:pt x="197" y="93"/>
                  <a:pt x="197" y="93"/>
                </a:cubicBezTo>
                <a:close/>
                <a:moveTo>
                  <a:pt x="185" y="94"/>
                </a:moveTo>
                <a:cubicBezTo>
                  <a:pt x="186" y="93"/>
                  <a:pt x="188" y="93"/>
                  <a:pt x="188" y="94"/>
                </a:cubicBezTo>
                <a:cubicBezTo>
                  <a:pt x="188" y="94"/>
                  <a:pt x="189" y="93"/>
                  <a:pt x="189" y="94"/>
                </a:cubicBezTo>
                <a:cubicBezTo>
                  <a:pt x="188" y="94"/>
                  <a:pt x="186" y="94"/>
                  <a:pt x="185" y="94"/>
                </a:cubicBezTo>
                <a:close/>
                <a:moveTo>
                  <a:pt x="190" y="94"/>
                </a:moveTo>
                <a:cubicBezTo>
                  <a:pt x="192" y="93"/>
                  <a:pt x="197" y="94"/>
                  <a:pt x="199" y="94"/>
                </a:cubicBezTo>
                <a:cubicBezTo>
                  <a:pt x="197" y="95"/>
                  <a:pt x="193" y="94"/>
                  <a:pt x="190" y="94"/>
                </a:cubicBezTo>
                <a:close/>
                <a:moveTo>
                  <a:pt x="197" y="96"/>
                </a:moveTo>
                <a:cubicBezTo>
                  <a:pt x="198" y="95"/>
                  <a:pt x="199" y="96"/>
                  <a:pt x="200" y="95"/>
                </a:cubicBezTo>
                <a:cubicBezTo>
                  <a:pt x="200" y="96"/>
                  <a:pt x="198" y="95"/>
                  <a:pt x="197" y="96"/>
                </a:cubicBezTo>
                <a:close/>
                <a:moveTo>
                  <a:pt x="200" y="98"/>
                </a:moveTo>
                <a:cubicBezTo>
                  <a:pt x="200" y="99"/>
                  <a:pt x="198" y="98"/>
                  <a:pt x="197" y="99"/>
                </a:cubicBezTo>
                <a:cubicBezTo>
                  <a:pt x="198" y="98"/>
                  <a:pt x="199" y="99"/>
                  <a:pt x="200" y="98"/>
                </a:cubicBezTo>
                <a:close/>
                <a:moveTo>
                  <a:pt x="200" y="100"/>
                </a:moveTo>
                <a:cubicBezTo>
                  <a:pt x="200" y="100"/>
                  <a:pt x="199" y="100"/>
                  <a:pt x="199" y="100"/>
                </a:cubicBezTo>
                <a:cubicBezTo>
                  <a:pt x="199" y="100"/>
                  <a:pt x="201" y="99"/>
                  <a:pt x="200" y="100"/>
                </a:cubicBezTo>
                <a:close/>
                <a:moveTo>
                  <a:pt x="193" y="98"/>
                </a:moveTo>
                <a:cubicBezTo>
                  <a:pt x="192" y="98"/>
                  <a:pt x="192" y="98"/>
                  <a:pt x="191" y="98"/>
                </a:cubicBezTo>
                <a:cubicBezTo>
                  <a:pt x="191" y="98"/>
                  <a:pt x="192" y="98"/>
                  <a:pt x="193" y="98"/>
                </a:cubicBezTo>
                <a:close/>
                <a:moveTo>
                  <a:pt x="196" y="102"/>
                </a:moveTo>
                <a:cubicBezTo>
                  <a:pt x="195" y="103"/>
                  <a:pt x="192" y="103"/>
                  <a:pt x="190" y="102"/>
                </a:cubicBezTo>
                <a:cubicBezTo>
                  <a:pt x="192" y="102"/>
                  <a:pt x="195" y="102"/>
                  <a:pt x="196" y="102"/>
                </a:cubicBezTo>
                <a:close/>
                <a:moveTo>
                  <a:pt x="195" y="104"/>
                </a:moveTo>
                <a:cubicBezTo>
                  <a:pt x="197" y="102"/>
                  <a:pt x="199" y="103"/>
                  <a:pt x="200" y="103"/>
                </a:cubicBezTo>
                <a:cubicBezTo>
                  <a:pt x="200" y="103"/>
                  <a:pt x="199" y="103"/>
                  <a:pt x="199" y="103"/>
                </a:cubicBezTo>
                <a:cubicBezTo>
                  <a:pt x="200" y="104"/>
                  <a:pt x="201" y="103"/>
                  <a:pt x="202" y="104"/>
                </a:cubicBezTo>
                <a:cubicBezTo>
                  <a:pt x="199" y="105"/>
                  <a:pt x="192" y="104"/>
                  <a:pt x="186" y="103"/>
                </a:cubicBezTo>
                <a:cubicBezTo>
                  <a:pt x="189" y="103"/>
                  <a:pt x="192" y="103"/>
                  <a:pt x="195" y="104"/>
                </a:cubicBezTo>
                <a:close/>
                <a:moveTo>
                  <a:pt x="187" y="102"/>
                </a:moveTo>
                <a:cubicBezTo>
                  <a:pt x="186" y="103"/>
                  <a:pt x="184" y="102"/>
                  <a:pt x="184" y="102"/>
                </a:cubicBezTo>
                <a:cubicBezTo>
                  <a:pt x="184" y="102"/>
                  <a:pt x="186" y="102"/>
                  <a:pt x="187" y="102"/>
                </a:cubicBezTo>
                <a:close/>
                <a:moveTo>
                  <a:pt x="182" y="102"/>
                </a:moveTo>
                <a:cubicBezTo>
                  <a:pt x="182" y="102"/>
                  <a:pt x="181" y="102"/>
                  <a:pt x="181" y="102"/>
                </a:cubicBezTo>
                <a:cubicBezTo>
                  <a:pt x="181" y="102"/>
                  <a:pt x="182" y="102"/>
                  <a:pt x="182" y="102"/>
                </a:cubicBezTo>
                <a:close/>
                <a:moveTo>
                  <a:pt x="185" y="103"/>
                </a:moveTo>
                <a:cubicBezTo>
                  <a:pt x="182" y="104"/>
                  <a:pt x="179" y="104"/>
                  <a:pt x="177" y="103"/>
                </a:cubicBezTo>
                <a:cubicBezTo>
                  <a:pt x="178" y="104"/>
                  <a:pt x="181" y="104"/>
                  <a:pt x="183" y="104"/>
                </a:cubicBezTo>
                <a:cubicBezTo>
                  <a:pt x="181" y="105"/>
                  <a:pt x="176" y="104"/>
                  <a:pt x="174" y="104"/>
                </a:cubicBezTo>
                <a:cubicBezTo>
                  <a:pt x="174" y="104"/>
                  <a:pt x="176" y="103"/>
                  <a:pt x="176" y="104"/>
                </a:cubicBezTo>
                <a:cubicBezTo>
                  <a:pt x="175" y="102"/>
                  <a:pt x="171" y="103"/>
                  <a:pt x="169" y="103"/>
                </a:cubicBezTo>
                <a:cubicBezTo>
                  <a:pt x="170" y="103"/>
                  <a:pt x="172" y="104"/>
                  <a:pt x="173" y="104"/>
                </a:cubicBezTo>
                <a:cubicBezTo>
                  <a:pt x="172" y="104"/>
                  <a:pt x="170" y="104"/>
                  <a:pt x="169" y="104"/>
                </a:cubicBezTo>
                <a:cubicBezTo>
                  <a:pt x="169" y="103"/>
                  <a:pt x="167" y="103"/>
                  <a:pt x="168" y="103"/>
                </a:cubicBezTo>
                <a:cubicBezTo>
                  <a:pt x="167" y="103"/>
                  <a:pt x="167" y="103"/>
                  <a:pt x="166" y="103"/>
                </a:cubicBezTo>
                <a:cubicBezTo>
                  <a:pt x="168" y="101"/>
                  <a:pt x="171" y="102"/>
                  <a:pt x="174" y="102"/>
                </a:cubicBezTo>
                <a:cubicBezTo>
                  <a:pt x="175" y="102"/>
                  <a:pt x="173" y="102"/>
                  <a:pt x="174" y="102"/>
                </a:cubicBezTo>
                <a:cubicBezTo>
                  <a:pt x="174" y="102"/>
                  <a:pt x="174" y="101"/>
                  <a:pt x="175" y="102"/>
                </a:cubicBezTo>
                <a:cubicBezTo>
                  <a:pt x="175" y="102"/>
                  <a:pt x="174" y="102"/>
                  <a:pt x="174" y="102"/>
                </a:cubicBezTo>
                <a:cubicBezTo>
                  <a:pt x="177" y="102"/>
                  <a:pt x="182" y="103"/>
                  <a:pt x="185" y="103"/>
                </a:cubicBezTo>
                <a:close/>
                <a:moveTo>
                  <a:pt x="179" y="102"/>
                </a:moveTo>
                <a:cubicBezTo>
                  <a:pt x="179" y="102"/>
                  <a:pt x="178" y="102"/>
                  <a:pt x="177" y="102"/>
                </a:cubicBezTo>
                <a:cubicBezTo>
                  <a:pt x="177" y="102"/>
                  <a:pt x="178" y="102"/>
                  <a:pt x="179" y="102"/>
                </a:cubicBezTo>
                <a:close/>
                <a:moveTo>
                  <a:pt x="175" y="100"/>
                </a:moveTo>
                <a:cubicBezTo>
                  <a:pt x="175" y="101"/>
                  <a:pt x="174" y="100"/>
                  <a:pt x="174" y="100"/>
                </a:cubicBezTo>
                <a:cubicBezTo>
                  <a:pt x="173" y="100"/>
                  <a:pt x="177" y="100"/>
                  <a:pt x="175" y="100"/>
                </a:cubicBezTo>
                <a:close/>
                <a:moveTo>
                  <a:pt x="173" y="100"/>
                </a:moveTo>
                <a:cubicBezTo>
                  <a:pt x="172" y="101"/>
                  <a:pt x="171" y="100"/>
                  <a:pt x="170" y="100"/>
                </a:cubicBezTo>
                <a:cubicBezTo>
                  <a:pt x="171" y="100"/>
                  <a:pt x="172" y="100"/>
                  <a:pt x="173" y="100"/>
                </a:cubicBezTo>
                <a:close/>
                <a:moveTo>
                  <a:pt x="170" y="100"/>
                </a:moveTo>
                <a:cubicBezTo>
                  <a:pt x="166" y="100"/>
                  <a:pt x="165" y="99"/>
                  <a:pt x="161" y="99"/>
                </a:cubicBezTo>
                <a:cubicBezTo>
                  <a:pt x="163" y="99"/>
                  <a:pt x="167" y="99"/>
                  <a:pt x="170" y="100"/>
                </a:cubicBezTo>
                <a:close/>
                <a:moveTo>
                  <a:pt x="164" y="102"/>
                </a:moveTo>
                <a:cubicBezTo>
                  <a:pt x="164" y="102"/>
                  <a:pt x="163" y="103"/>
                  <a:pt x="163" y="102"/>
                </a:cubicBezTo>
                <a:cubicBezTo>
                  <a:pt x="162" y="102"/>
                  <a:pt x="162" y="103"/>
                  <a:pt x="162" y="103"/>
                </a:cubicBezTo>
                <a:cubicBezTo>
                  <a:pt x="161" y="103"/>
                  <a:pt x="160" y="103"/>
                  <a:pt x="159" y="103"/>
                </a:cubicBezTo>
                <a:cubicBezTo>
                  <a:pt x="159" y="102"/>
                  <a:pt x="161" y="103"/>
                  <a:pt x="162" y="102"/>
                </a:cubicBezTo>
                <a:cubicBezTo>
                  <a:pt x="161" y="102"/>
                  <a:pt x="160" y="102"/>
                  <a:pt x="159" y="102"/>
                </a:cubicBezTo>
                <a:cubicBezTo>
                  <a:pt x="159" y="101"/>
                  <a:pt x="163" y="101"/>
                  <a:pt x="164" y="102"/>
                </a:cubicBezTo>
                <a:close/>
                <a:moveTo>
                  <a:pt x="159" y="99"/>
                </a:moveTo>
                <a:cubicBezTo>
                  <a:pt x="158" y="99"/>
                  <a:pt x="158" y="99"/>
                  <a:pt x="157" y="99"/>
                </a:cubicBezTo>
                <a:cubicBezTo>
                  <a:pt x="157" y="99"/>
                  <a:pt x="159" y="99"/>
                  <a:pt x="159" y="99"/>
                </a:cubicBezTo>
                <a:close/>
                <a:moveTo>
                  <a:pt x="156" y="101"/>
                </a:moveTo>
                <a:cubicBezTo>
                  <a:pt x="156" y="101"/>
                  <a:pt x="156" y="101"/>
                  <a:pt x="156" y="102"/>
                </a:cubicBezTo>
                <a:cubicBezTo>
                  <a:pt x="157" y="101"/>
                  <a:pt x="157" y="101"/>
                  <a:pt x="157" y="102"/>
                </a:cubicBezTo>
                <a:cubicBezTo>
                  <a:pt x="157" y="101"/>
                  <a:pt x="157" y="101"/>
                  <a:pt x="157" y="101"/>
                </a:cubicBezTo>
                <a:cubicBezTo>
                  <a:pt x="157" y="101"/>
                  <a:pt x="158" y="101"/>
                  <a:pt x="158" y="102"/>
                </a:cubicBezTo>
                <a:cubicBezTo>
                  <a:pt x="157" y="102"/>
                  <a:pt x="155" y="102"/>
                  <a:pt x="155" y="102"/>
                </a:cubicBezTo>
                <a:cubicBezTo>
                  <a:pt x="155" y="101"/>
                  <a:pt x="156" y="101"/>
                  <a:pt x="156" y="101"/>
                </a:cubicBezTo>
                <a:close/>
                <a:moveTo>
                  <a:pt x="155" y="96"/>
                </a:moveTo>
                <a:cubicBezTo>
                  <a:pt x="153" y="96"/>
                  <a:pt x="152" y="96"/>
                  <a:pt x="151" y="96"/>
                </a:cubicBezTo>
                <a:cubicBezTo>
                  <a:pt x="152" y="95"/>
                  <a:pt x="154" y="96"/>
                  <a:pt x="155" y="96"/>
                </a:cubicBezTo>
                <a:close/>
                <a:moveTo>
                  <a:pt x="150" y="96"/>
                </a:moveTo>
                <a:cubicBezTo>
                  <a:pt x="150" y="96"/>
                  <a:pt x="149" y="96"/>
                  <a:pt x="149" y="96"/>
                </a:cubicBezTo>
                <a:cubicBezTo>
                  <a:pt x="149" y="95"/>
                  <a:pt x="150" y="95"/>
                  <a:pt x="150" y="96"/>
                </a:cubicBezTo>
                <a:close/>
                <a:moveTo>
                  <a:pt x="145" y="93"/>
                </a:moveTo>
                <a:cubicBezTo>
                  <a:pt x="146" y="94"/>
                  <a:pt x="145" y="94"/>
                  <a:pt x="144" y="94"/>
                </a:cubicBezTo>
                <a:cubicBezTo>
                  <a:pt x="144" y="93"/>
                  <a:pt x="145" y="94"/>
                  <a:pt x="145" y="93"/>
                </a:cubicBezTo>
                <a:close/>
                <a:moveTo>
                  <a:pt x="142" y="93"/>
                </a:moveTo>
                <a:cubicBezTo>
                  <a:pt x="141" y="93"/>
                  <a:pt x="141" y="93"/>
                  <a:pt x="140" y="93"/>
                </a:cubicBezTo>
                <a:cubicBezTo>
                  <a:pt x="140" y="93"/>
                  <a:pt x="142" y="93"/>
                  <a:pt x="142" y="93"/>
                </a:cubicBezTo>
                <a:close/>
                <a:moveTo>
                  <a:pt x="141" y="87"/>
                </a:moveTo>
                <a:cubicBezTo>
                  <a:pt x="140" y="87"/>
                  <a:pt x="140" y="87"/>
                  <a:pt x="139" y="88"/>
                </a:cubicBezTo>
                <a:cubicBezTo>
                  <a:pt x="139" y="88"/>
                  <a:pt x="139" y="88"/>
                  <a:pt x="139" y="88"/>
                </a:cubicBezTo>
                <a:cubicBezTo>
                  <a:pt x="140" y="87"/>
                  <a:pt x="140" y="88"/>
                  <a:pt x="141" y="88"/>
                </a:cubicBezTo>
                <a:cubicBezTo>
                  <a:pt x="141" y="88"/>
                  <a:pt x="141" y="88"/>
                  <a:pt x="141" y="88"/>
                </a:cubicBezTo>
                <a:cubicBezTo>
                  <a:pt x="141" y="87"/>
                  <a:pt x="141" y="88"/>
                  <a:pt x="142" y="88"/>
                </a:cubicBezTo>
                <a:cubicBezTo>
                  <a:pt x="142" y="88"/>
                  <a:pt x="141" y="88"/>
                  <a:pt x="141" y="89"/>
                </a:cubicBezTo>
                <a:cubicBezTo>
                  <a:pt x="140" y="89"/>
                  <a:pt x="140" y="88"/>
                  <a:pt x="138" y="88"/>
                </a:cubicBezTo>
                <a:cubicBezTo>
                  <a:pt x="138" y="88"/>
                  <a:pt x="139" y="88"/>
                  <a:pt x="139" y="88"/>
                </a:cubicBezTo>
                <a:cubicBezTo>
                  <a:pt x="138" y="88"/>
                  <a:pt x="136" y="88"/>
                  <a:pt x="134" y="88"/>
                </a:cubicBezTo>
                <a:cubicBezTo>
                  <a:pt x="135" y="87"/>
                  <a:pt x="137" y="87"/>
                  <a:pt x="138" y="88"/>
                </a:cubicBezTo>
                <a:cubicBezTo>
                  <a:pt x="138" y="86"/>
                  <a:pt x="136" y="88"/>
                  <a:pt x="135" y="86"/>
                </a:cubicBezTo>
                <a:cubicBezTo>
                  <a:pt x="135" y="86"/>
                  <a:pt x="136" y="86"/>
                  <a:pt x="136" y="86"/>
                </a:cubicBezTo>
                <a:cubicBezTo>
                  <a:pt x="137" y="86"/>
                  <a:pt x="137" y="86"/>
                  <a:pt x="137" y="86"/>
                </a:cubicBezTo>
                <a:cubicBezTo>
                  <a:pt x="138" y="86"/>
                  <a:pt x="139" y="86"/>
                  <a:pt x="139" y="86"/>
                </a:cubicBezTo>
                <a:cubicBezTo>
                  <a:pt x="140" y="86"/>
                  <a:pt x="144" y="87"/>
                  <a:pt x="141" y="87"/>
                </a:cubicBezTo>
                <a:close/>
                <a:moveTo>
                  <a:pt x="138" y="93"/>
                </a:moveTo>
                <a:cubicBezTo>
                  <a:pt x="138" y="93"/>
                  <a:pt x="137" y="92"/>
                  <a:pt x="137" y="92"/>
                </a:cubicBezTo>
                <a:cubicBezTo>
                  <a:pt x="137" y="92"/>
                  <a:pt x="138" y="92"/>
                  <a:pt x="138" y="93"/>
                </a:cubicBezTo>
                <a:close/>
                <a:moveTo>
                  <a:pt x="133" y="85"/>
                </a:moveTo>
                <a:cubicBezTo>
                  <a:pt x="132" y="85"/>
                  <a:pt x="132" y="85"/>
                  <a:pt x="132" y="84"/>
                </a:cubicBezTo>
                <a:cubicBezTo>
                  <a:pt x="132" y="84"/>
                  <a:pt x="133" y="85"/>
                  <a:pt x="134" y="85"/>
                </a:cubicBezTo>
                <a:cubicBezTo>
                  <a:pt x="134" y="85"/>
                  <a:pt x="133" y="84"/>
                  <a:pt x="133" y="85"/>
                </a:cubicBezTo>
                <a:close/>
                <a:moveTo>
                  <a:pt x="129" y="83"/>
                </a:moveTo>
                <a:cubicBezTo>
                  <a:pt x="132" y="83"/>
                  <a:pt x="134" y="84"/>
                  <a:pt x="136" y="83"/>
                </a:cubicBezTo>
                <a:cubicBezTo>
                  <a:pt x="134" y="86"/>
                  <a:pt x="131" y="83"/>
                  <a:pt x="130" y="84"/>
                </a:cubicBezTo>
                <a:cubicBezTo>
                  <a:pt x="130" y="83"/>
                  <a:pt x="129" y="83"/>
                  <a:pt x="129" y="83"/>
                </a:cubicBezTo>
                <a:close/>
                <a:moveTo>
                  <a:pt x="126" y="68"/>
                </a:moveTo>
                <a:cubicBezTo>
                  <a:pt x="126" y="67"/>
                  <a:pt x="127" y="68"/>
                  <a:pt x="128" y="68"/>
                </a:cubicBezTo>
                <a:cubicBezTo>
                  <a:pt x="127" y="69"/>
                  <a:pt x="127" y="68"/>
                  <a:pt x="126" y="68"/>
                </a:cubicBezTo>
                <a:close/>
                <a:moveTo>
                  <a:pt x="125" y="69"/>
                </a:moveTo>
                <a:cubicBezTo>
                  <a:pt x="125" y="68"/>
                  <a:pt x="125" y="68"/>
                  <a:pt x="125" y="68"/>
                </a:cubicBezTo>
                <a:cubicBezTo>
                  <a:pt x="126" y="68"/>
                  <a:pt x="126" y="68"/>
                  <a:pt x="126" y="68"/>
                </a:cubicBezTo>
                <a:cubicBezTo>
                  <a:pt x="127" y="69"/>
                  <a:pt x="126" y="68"/>
                  <a:pt x="125" y="69"/>
                </a:cubicBezTo>
                <a:close/>
                <a:moveTo>
                  <a:pt x="126" y="61"/>
                </a:moveTo>
                <a:cubicBezTo>
                  <a:pt x="127" y="60"/>
                  <a:pt x="127" y="61"/>
                  <a:pt x="128" y="61"/>
                </a:cubicBezTo>
                <a:cubicBezTo>
                  <a:pt x="127" y="61"/>
                  <a:pt x="127" y="60"/>
                  <a:pt x="126" y="61"/>
                </a:cubicBezTo>
                <a:close/>
                <a:moveTo>
                  <a:pt x="128" y="78"/>
                </a:moveTo>
                <a:cubicBezTo>
                  <a:pt x="128" y="78"/>
                  <a:pt x="127" y="78"/>
                  <a:pt x="127" y="78"/>
                </a:cubicBezTo>
                <a:cubicBezTo>
                  <a:pt x="127" y="78"/>
                  <a:pt x="128" y="78"/>
                  <a:pt x="128" y="78"/>
                </a:cubicBezTo>
                <a:close/>
                <a:moveTo>
                  <a:pt x="129" y="81"/>
                </a:moveTo>
                <a:cubicBezTo>
                  <a:pt x="128" y="81"/>
                  <a:pt x="128" y="81"/>
                  <a:pt x="127" y="81"/>
                </a:cubicBezTo>
                <a:cubicBezTo>
                  <a:pt x="127" y="80"/>
                  <a:pt x="129" y="80"/>
                  <a:pt x="129" y="81"/>
                </a:cubicBezTo>
                <a:close/>
                <a:moveTo>
                  <a:pt x="128" y="75"/>
                </a:moveTo>
                <a:cubicBezTo>
                  <a:pt x="128" y="74"/>
                  <a:pt x="131" y="74"/>
                  <a:pt x="132" y="75"/>
                </a:cubicBezTo>
                <a:cubicBezTo>
                  <a:pt x="130" y="75"/>
                  <a:pt x="129" y="74"/>
                  <a:pt x="128" y="75"/>
                </a:cubicBezTo>
                <a:close/>
                <a:moveTo>
                  <a:pt x="129" y="69"/>
                </a:moveTo>
                <a:cubicBezTo>
                  <a:pt x="129" y="69"/>
                  <a:pt x="129" y="68"/>
                  <a:pt x="128" y="69"/>
                </a:cubicBezTo>
                <a:cubicBezTo>
                  <a:pt x="128" y="68"/>
                  <a:pt x="129" y="68"/>
                  <a:pt x="129" y="69"/>
                </a:cubicBezTo>
                <a:close/>
                <a:moveTo>
                  <a:pt x="128" y="68"/>
                </a:moveTo>
                <a:cubicBezTo>
                  <a:pt x="128" y="67"/>
                  <a:pt x="129" y="68"/>
                  <a:pt x="130" y="68"/>
                </a:cubicBezTo>
                <a:cubicBezTo>
                  <a:pt x="129" y="68"/>
                  <a:pt x="129" y="68"/>
                  <a:pt x="128" y="68"/>
                </a:cubicBezTo>
                <a:close/>
                <a:moveTo>
                  <a:pt x="139" y="77"/>
                </a:moveTo>
                <a:cubicBezTo>
                  <a:pt x="139" y="77"/>
                  <a:pt x="140" y="77"/>
                  <a:pt x="140" y="77"/>
                </a:cubicBezTo>
                <a:cubicBezTo>
                  <a:pt x="140" y="78"/>
                  <a:pt x="139" y="78"/>
                  <a:pt x="138" y="77"/>
                </a:cubicBezTo>
                <a:cubicBezTo>
                  <a:pt x="138" y="77"/>
                  <a:pt x="139" y="78"/>
                  <a:pt x="139" y="77"/>
                </a:cubicBezTo>
                <a:close/>
                <a:moveTo>
                  <a:pt x="135" y="77"/>
                </a:moveTo>
                <a:cubicBezTo>
                  <a:pt x="136" y="76"/>
                  <a:pt x="137" y="76"/>
                  <a:pt x="138" y="77"/>
                </a:cubicBezTo>
                <a:cubicBezTo>
                  <a:pt x="138" y="77"/>
                  <a:pt x="136" y="77"/>
                  <a:pt x="135" y="77"/>
                </a:cubicBezTo>
                <a:close/>
                <a:moveTo>
                  <a:pt x="132" y="75"/>
                </a:moveTo>
                <a:cubicBezTo>
                  <a:pt x="133" y="74"/>
                  <a:pt x="135" y="75"/>
                  <a:pt x="136" y="75"/>
                </a:cubicBezTo>
                <a:cubicBezTo>
                  <a:pt x="135" y="76"/>
                  <a:pt x="133" y="75"/>
                  <a:pt x="132" y="75"/>
                </a:cubicBezTo>
                <a:close/>
                <a:moveTo>
                  <a:pt x="139" y="80"/>
                </a:moveTo>
                <a:cubicBezTo>
                  <a:pt x="141" y="80"/>
                  <a:pt x="141" y="80"/>
                  <a:pt x="141" y="80"/>
                </a:cubicBezTo>
                <a:cubicBezTo>
                  <a:pt x="137" y="81"/>
                  <a:pt x="133" y="79"/>
                  <a:pt x="129" y="78"/>
                </a:cubicBezTo>
                <a:cubicBezTo>
                  <a:pt x="132" y="78"/>
                  <a:pt x="137" y="78"/>
                  <a:pt x="139" y="80"/>
                </a:cubicBezTo>
                <a:close/>
                <a:moveTo>
                  <a:pt x="141" y="77"/>
                </a:moveTo>
                <a:cubicBezTo>
                  <a:pt x="142" y="77"/>
                  <a:pt x="142" y="77"/>
                  <a:pt x="142" y="77"/>
                </a:cubicBezTo>
                <a:cubicBezTo>
                  <a:pt x="142" y="77"/>
                  <a:pt x="141" y="77"/>
                  <a:pt x="141" y="78"/>
                </a:cubicBezTo>
                <a:cubicBezTo>
                  <a:pt x="141" y="77"/>
                  <a:pt x="141" y="78"/>
                  <a:pt x="140" y="78"/>
                </a:cubicBezTo>
                <a:cubicBezTo>
                  <a:pt x="140" y="77"/>
                  <a:pt x="141" y="77"/>
                  <a:pt x="141" y="77"/>
                </a:cubicBezTo>
                <a:close/>
                <a:moveTo>
                  <a:pt x="142" y="79"/>
                </a:moveTo>
                <a:cubicBezTo>
                  <a:pt x="142" y="80"/>
                  <a:pt x="141" y="79"/>
                  <a:pt x="141" y="80"/>
                </a:cubicBezTo>
                <a:cubicBezTo>
                  <a:pt x="141" y="79"/>
                  <a:pt x="142" y="79"/>
                  <a:pt x="142" y="79"/>
                </a:cubicBezTo>
                <a:close/>
                <a:moveTo>
                  <a:pt x="140" y="83"/>
                </a:moveTo>
                <a:cubicBezTo>
                  <a:pt x="138" y="83"/>
                  <a:pt x="134" y="83"/>
                  <a:pt x="131" y="82"/>
                </a:cubicBezTo>
                <a:cubicBezTo>
                  <a:pt x="131" y="81"/>
                  <a:pt x="130" y="82"/>
                  <a:pt x="129" y="81"/>
                </a:cubicBezTo>
                <a:cubicBezTo>
                  <a:pt x="129" y="81"/>
                  <a:pt x="129" y="81"/>
                  <a:pt x="129" y="81"/>
                </a:cubicBezTo>
                <a:cubicBezTo>
                  <a:pt x="131" y="81"/>
                  <a:pt x="133" y="82"/>
                  <a:pt x="135" y="82"/>
                </a:cubicBezTo>
                <a:cubicBezTo>
                  <a:pt x="137" y="82"/>
                  <a:pt x="139" y="81"/>
                  <a:pt x="140" y="83"/>
                </a:cubicBezTo>
                <a:close/>
                <a:moveTo>
                  <a:pt x="140" y="85"/>
                </a:moveTo>
                <a:cubicBezTo>
                  <a:pt x="140" y="85"/>
                  <a:pt x="139" y="85"/>
                  <a:pt x="138" y="85"/>
                </a:cubicBezTo>
                <a:cubicBezTo>
                  <a:pt x="138" y="84"/>
                  <a:pt x="138" y="85"/>
                  <a:pt x="139" y="85"/>
                </a:cubicBezTo>
                <a:cubicBezTo>
                  <a:pt x="139" y="85"/>
                  <a:pt x="139" y="84"/>
                  <a:pt x="139" y="84"/>
                </a:cubicBezTo>
                <a:cubicBezTo>
                  <a:pt x="141" y="84"/>
                  <a:pt x="144" y="84"/>
                  <a:pt x="146" y="85"/>
                </a:cubicBezTo>
                <a:cubicBezTo>
                  <a:pt x="144" y="85"/>
                  <a:pt x="141" y="85"/>
                  <a:pt x="140" y="85"/>
                </a:cubicBezTo>
                <a:close/>
                <a:moveTo>
                  <a:pt x="142" y="83"/>
                </a:moveTo>
                <a:cubicBezTo>
                  <a:pt x="143" y="83"/>
                  <a:pt x="146" y="84"/>
                  <a:pt x="147" y="84"/>
                </a:cubicBezTo>
                <a:cubicBezTo>
                  <a:pt x="146" y="84"/>
                  <a:pt x="144" y="84"/>
                  <a:pt x="142" y="83"/>
                </a:cubicBezTo>
                <a:close/>
                <a:moveTo>
                  <a:pt x="151" y="74"/>
                </a:moveTo>
                <a:cubicBezTo>
                  <a:pt x="150" y="74"/>
                  <a:pt x="150" y="74"/>
                  <a:pt x="150" y="75"/>
                </a:cubicBezTo>
                <a:cubicBezTo>
                  <a:pt x="149" y="74"/>
                  <a:pt x="151" y="73"/>
                  <a:pt x="151" y="74"/>
                </a:cubicBezTo>
                <a:close/>
                <a:moveTo>
                  <a:pt x="150" y="86"/>
                </a:moveTo>
                <a:cubicBezTo>
                  <a:pt x="149" y="86"/>
                  <a:pt x="148" y="86"/>
                  <a:pt x="147" y="86"/>
                </a:cubicBezTo>
                <a:cubicBezTo>
                  <a:pt x="147" y="85"/>
                  <a:pt x="149" y="85"/>
                  <a:pt x="150" y="86"/>
                </a:cubicBezTo>
                <a:close/>
                <a:moveTo>
                  <a:pt x="149" y="74"/>
                </a:moveTo>
                <a:cubicBezTo>
                  <a:pt x="149" y="75"/>
                  <a:pt x="147" y="74"/>
                  <a:pt x="147" y="74"/>
                </a:cubicBezTo>
                <a:cubicBezTo>
                  <a:pt x="147" y="74"/>
                  <a:pt x="148" y="74"/>
                  <a:pt x="149" y="74"/>
                </a:cubicBezTo>
                <a:close/>
                <a:moveTo>
                  <a:pt x="149" y="72"/>
                </a:moveTo>
                <a:cubicBezTo>
                  <a:pt x="148" y="73"/>
                  <a:pt x="147" y="73"/>
                  <a:pt x="146" y="72"/>
                </a:cubicBezTo>
                <a:cubicBezTo>
                  <a:pt x="147" y="71"/>
                  <a:pt x="148" y="73"/>
                  <a:pt x="149" y="72"/>
                </a:cubicBezTo>
                <a:close/>
                <a:moveTo>
                  <a:pt x="147" y="75"/>
                </a:moveTo>
                <a:cubicBezTo>
                  <a:pt x="147" y="75"/>
                  <a:pt x="147" y="75"/>
                  <a:pt x="147" y="75"/>
                </a:cubicBezTo>
                <a:cubicBezTo>
                  <a:pt x="147" y="75"/>
                  <a:pt x="146" y="76"/>
                  <a:pt x="146" y="75"/>
                </a:cubicBezTo>
                <a:cubicBezTo>
                  <a:pt x="146" y="74"/>
                  <a:pt x="147" y="74"/>
                  <a:pt x="147" y="75"/>
                </a:cubicBezTo>
                <a:close/>
                <a:moveTo>
                  <a:pt x="143" y="70"/>
                </a:moveTo>
                <a:cubicBezTo>
                  <a:pt x="142" y="71"/>
                  <a:pt x="141" y="70"/>
                  <a:pt x="140" y="70"/>
                </a:cubicBezTo>
                <a:cubicBezTo>
                  <a:pt x="141" y="70"/>
                  <a:pt x="142" y="70"/>
                  <a:pt x="143" y="70"/>
                </a:cubicBezTo>
                <a:close/>
                <a:moveTo>
                  <a:pt x="144" y="74"/>
                </a:moveTo>
                <a:cubicBezTo>
                  <a:pt x="145" y="74"/>
                  <a:pt x="145" y="73"/>
                  <a:pt x="145" y="73"/>
                </a:cubicBezTo>
                <a:cubicBezTo>
                  <a:pt x="145" y="74"/>
                  <a:pt x="145" y="74"/>
                  <a:pt x="145" y="74"/>
                </a:cubicBezTo>
                <a:cubicBezTo>
                  <a:pt x="145" y="75"/>
                  <a:pt x="144" y="74"/>
                  <a:pt x="145" y="75"/>
                </a:cubicBezTo>
                <a:cubicBezTo>
                  <a:pt x="144" y="75"/>
                  <a:pt x="144" y="75"/>
                  <a:pt x="144" y="75"/>
                </a:cubicBezTo>
                <a:cubicBezTo>
                  <a:pt x="144" y="75"/>
                  <a:pt x="144" y="75"/>
                  <a:pt x="144" y="75"/>
                </a:cubicBezTo>
                <a:cubicBezTo>
                  <a:pt x="144" y="74"/>
                  <a:pt x="142" y="75"/>
                  <a:pt x="143" y="74"/>
                </a:cubicBezTo>
                <a:cubicBezTo>
                  <a:pt x="140" y="74"/>
                  <a:pt x="137" y="74"/>
                  <a:pt x="135" y="72"/>
                </a:cubicBezTo>
                <a:cubicBezTo>
                  <a:pt x="138" y="73"/>
                  <a:pt x="141" y="74"/>
                  <a:pt x="144" y="74"/>
                </a:cubicBezTo>
                <a:close/>
                <a:moveTo>
                  <a:pt x="138" y="68"/>
                </a:moveTo>
                <a:cubicBezTo>
                  <a:pt x="137" y="69"/>
                  <a:pt x="136" y="68"/>
                  <a:pt x="135" y="68"/>
                </a:cubicBezTo>
                <a:cubicBezTo>
                  <a:pt x="135" y="67"/>
                  <a:pt x="138" y="68"/>
                  <a:pt x="138" y="68"/>
                </a:cubicBezTo>
                <a:close/>
                <a:moveTo>
                  <a:pt x="131" y="62"/>
                </a:moveTo>
                <a:cubicBezTo>
                  <a:pt x="131" y="61"/>
                  <a:pt x="131" y="62"/>
                  <a:pt x="131" y="61"/>
                </a:cubicBezTo>
                <a:cubicBezTo>
                  <a:pt x="132" y="62"/>
                  <a:pt x="133" y="62"/>
                  <a:pt x="134" y="61"/>
                </a:cubicBezTo>
                <a:cubicBezTo>
                  <a:pt x="134" y="62"/>
                  <a:pt x="134" y="61"/>
                  <a:pt x="134" y="62"/>
                </a:cubicBezTo>
                <a:cubicBezTo>
                  <a:pt x="137" y="63"/>
                  <a:pt x="141" y="63"/>
                  <a:pt x="144" y="64"/>
                </a:cubicBezTo>
                <a:cubicBezTo>
                  <a:pt x="144" y="64"/>
                  <a:pt x="143" y="63"/>
                  <a:pt x="143" y="64"/>
                </a:cubicBezTo>
                <a:cubicBezTo>
                  <a:pt x="146" y="65"/>
                  <a:pt x="149" y="65"/>
                  <a:pt x="152" y="65"/>
                </a:cubicBezTo>
                <a:cubicBezTo>
                  <a:pt x="148" y="66"/>
                  <a:pt x="143" y="65"/>
                  <a:pt x="141" y="63"/>
                </a:cubicBezTo>
                <a:cubicBezTo>
                  <a:pt x="138" y="63"/>
                  <a:pt x="134" y="63"/>
                  <a:pt x="131" y="62"/>
                </a:cubicBezTo>
                <a:close/>
                <a:moveTo>
                  <a:pt x="132" y="52"/>
                </a:moveTo>
                <a:cubicBezTo>
                  <a:pt x="131" y="53"/>
                  <a:pt x="132" y="53"/>
                  <a:pt x="132" y="53"/>
                </a:cubicBezTo>
                <a:cubicBezTo>
                  <a:pt x="131" y="53"/>
                  <a:pt x="131" y="52"/>
                  <a:pt x="130" y="52"/>
                </a:cubicBezTo>
                <a:cubicBezTo>
                  <a:pt x="131" y="52"/>
                  <a:pt x="131" y="52"/>
                  <a:pt x="132" y="52"/>
                </a:cubicBezTo>
                <a:cubicBezTo>
                  <a:pt x="132" y="53"/>
                  <a:pt x="132" y="53"/>
                  <a:pt x="132" y="52"/>
                </a:cubicBezTo>
                <a:cubicBezTo>
                  <a:pt x="132" y="52"/>
                  <a:pt x="132" y="52"/>
                  <a:pt x="132" y="52"/>
                </a:cubicBezTo>
                <a:close/>
                <a:moveTo>
                  <a:pt x="142" y="55"/>
                </a:moveTo>
                <a:cubicBezTo>
                  <a:pt x="142" y="55"/>
                  <a:pt x="141" y="54"/>
                  <a:pt x="140" y="54"/>
                </a:cubicBezTo>
                <a:cubicBezTo>
                  <a:pt x="138" y="54"/>
                  <a:pt x="134" y="54"/>
                  <a:pt x="132" y="53"/>
                </a:cubicBezTo>
                <a:cubicBezTo>
                  <a:pt x="133" y="53"/>
                  <a:pt x="133" y="53"/>
                  <a:pt x="133" y="53"/>
                </a:cubicBezTo>
                <a:cubicBezTo>
                  <a:pt x="133" y="53"/>
                  <a:pt x="134" y="53"/>
                  <a:pt x="135" y="52"/>
                </a:cubicBezTo>
                <a:cubicBezTo>
                  <a:pt x="134" y="53"/>
                  <a:pt x="133" y="52"/>
                  <a:pt x="133" y="53"/>
                </a:cubicBezTo>
                <a:cubicBezTo>
                  <a:pt x="136" y="54"/>
                  <a:pt x="139" y="54"/>
                  <a:pt x="142" y="55"/>
                </a:cubicBezTo>
                <a:close/>
                <a:moveTo>
                  <a:pt x="149" y="56"/>
                </a:moveTo>
                <a:cubicBezTo>
                  <a:pt x="147" y="56"/>
                  <a:pt x="146" y="56"/>
                  <a:pt x="144" y="55"/>
                </a:cubicBezTo>
                <a:cubicBezTo>
                  <a:pt x="146" y="55"/>
                  <a:pt x="147" y="56"/>
                  <a:pt x="149" y="56"/>
                </a:cubicBezTo>
                <a:close/>
                <a:moveTo>
                  <a:pt x="147" y="55"/>
                </a:moveTo>
                <a:cubicBezTo>
                  <a:pt x="147" y="55"/>
                  <a:pt x="148" y="55"/>
                  <a:pt x="148" y="55"/>
                </a:cubicBezTo>
                <a:cubicBezTo>
                  <a:pt x="148" y="55"/>
                  <a:pt x="147" y="55"/>
                  <a:pt x="147" y="55"/>
                </a:cubicBezTo>
                <a:close/>
                <a:moveTo>
                  <a:pt x="157" y="58"/>
                </a:moveTo>
                <a:cubicBezTo>
                  <a:pt x="158" y="58"/>
                  <a:pt x="158" y="58"/>
                  <a:pt x="158" y="58"/>
                </a:cubicBezTo>
                <a:cubicBezTo>
                  <a:pt x="160" y="58"/>
                  <a:pt x="163" y="59"/>
                  <a:pt x="165" y="59"/>
                </a:cubicBezTo>
                <a:cubicBezTo>
                  <a:pt x="162" y="60"/>
                  <a:pt x="160" y="58"/>
                  <a:pt x="158" y="58"/>
                </a:cubicBezTo>
                <a:cubicBezTo>
                  <a:pt x="158" y="59"/>
                  <a:pt x="159" y="58"/>
                  <a:pt x="159" y="58"/>
                </a:cubicBezTo>
                <a:cubicBezTo>
                  <a:pt x="159" y="59"/>
                  <a:pt x="157" y="58"/>
                  <a:pt x="155" y="58"/>
                </a:cubicBezTo>
                <a:cubicBezTo>
                  <a:pt x="156" y="57"/>
                  <a:pt x="156" y="58"/>
                  <a:pt x="157" y="58"/>
                </a:cubicBezTo>
                <a:cubicBezTo>
                  <a:pt x="157" y="58"/>
                  <a:pt x="157" y="58"/>
                  <a:pt x="157" y="58"/>
                </a:cubicBezTo>
                <a:close/>
                <a:moveTo>
                  <a:pt x="159" y="57"/>
                </a:moveTo>
                <a:cubicBezTo>
                  <a:pt x="159" y="56"/>
                  <a:pt x="162" y="57"/>
                  <a:pt x="162" y="57"/>
                </a:cubicBezTo>
                <a:cubicBezTo>
                  <a:pt x="161" y="57"/>
                  <a:pt x="160" y="57"/>
                  <a:pt x="159" y="57"/>
                </a:cubicBezTo>
                <a:close/>
                <a:moveTo>
                  <a:pt x="162" y="57"/>
                </a:moveTo>
                <a:cubicBezTo>
                  <a:pt x="166" y="58"/>
                  <a:pt x="172" y="58"/>
                  <a:pt x="176" y="59"/>
                </a:cubicBezTo>
                <a:cubicBezTo>
                  <a:pt x="172" y="59"/>
                  <a:pt x="167" y="59"/>
                  <a:pt x="162" y="57"/>
                </a:cubicBezTo>
                <a:close/>
                <a:moveTo>
                  <a:pt x="158" y="65"/>
                </a:moveTo>
                <a:cubicBezTo>
                  <a:pt x="158" y="65"/>
                  <a:pt x="157" y="65"/>
                  <a:pt x="157" y="65"/>
                </a:cubicBezTo>
                <a:cubicBezTo>
                  <a:pt x="157" y="64"/>
                  <a:pt x="158" y="64"/>
                  <a:pt x="158" y="65"/>
                </a:cubicBezTo>
                <a:close/>
                <a:moveTo>
                  <a:pt x="157" y="61"/>
                </a:moveTo>
                <a:cubicBezTo>
                  <a:pt x="155" y="61"/>
                  <a:pt x="154" y="60"/>
                  <a:pt x="152" y="61"/>
                </a:cubicBezTo>
                <a:cubicBezTo>
                  <a:pt x="153" y="60"/>
                  <a:pt x="155" y="61"/>
                  <a:pt x="157" y="61"/>
                </a:cubicBezTo>
                <a:close/>
                <a:moveTo>
                  <a:pt x="154" y="58"/>
                </a:moveTo>
                <a:cubicBezTo>
                  <a:pt x="154" y="58"/>
                  <a:pt x="155" y="58"/>
                  <a:pt x="155" y="58"/>
                </a:cubicBezTo>
                <a:cubicBezTo>
                  <a:pt x="155" y="59"/>
                  <a:pt x="154" y="58"/>
                  <a:pt x="154" y="58"/>
                </a:cubicBezTo>
                <a:close/>
                <a:moveTo>
                  <a:pt x="152" y="57"/>
                </a:moveTo>
                <a:cubicBezTo>
                  <a:pt x="152" y="56"/>
                  <a:pt x="155" y="57"/>
                  <a:pt x="155" y="57"/>
                </a:cubicBezTo>
                <a:cubicBezTo>
                  <a:pt x="154" y="57"/>
                  <a:pt x="153" y="57"/>
                  <a:pt x="152" y="57"/>
                </a:cubicBezTo>
                <a:close/>
                <a:moveTo>
                  <a:pt x="149" y="56"/>
                </a:moveTo>
                <a:cubicBezTo>
                  <a:pt x="150" y="55"/>
                  <a:pt x="152" y="56"/>
                  <a:pt x="153" y="56"/>
                </a:cubicBezTo>
                <a:cubicBezTo>
                  <a:pt x="152" y="56"/>
                  <a:pt x="150" y="56"/>
                  <a:pt x="149" y="56"/>
                </a:cubicBezTo>
                <a:close/>
                <a:moveTo>
                  <a:pt x="152" y="58"/>
                </a:moveTo>
                <a:cubicBezTo>
                  <a:pt x="151" y="58"/>
                  <a:pt x="150" y="57"/>
                  <a:pt x="149" y="58"/>
                </a:cubicBezTo>
                <a:cubicBezTo>
                  <a:pt x="150" y="57"/>
                  <a:pt x="151" y="58"/>
                  <a:pt x="152" y="58"/>
                </a:cubicBezTo>
                <a:close/>
                <a:moveTo>
                  <a:pt x="150" y="59"/>
                </a:moveTo>
                <a:cubicBezTo>
                  <a:pt x="149" y="59"/>
                  <a:pt x="149" y="59"/>
                  <a:pt x="149" y="59"/>
                </a:cubicBezTo>
                <a:cubicBezTo>
                  <a:pt x="149" y="59"/>
                  <a:pt x="150" y="58"/>
                  <a:pt x="150" y="59"/>
                </a:cubicBezTo>
                <a:close/>
                <a:moveTo>
                  <a:pt x="150" y="60"/>
                </a:moveTo>
                <a:cubicBezTo>
                  <a:pt x="149" y="60"/>
                  <a:pt x="149" y="60"/>
                  <a:pt x="148" y="60"/>
                </a:cubicBezTo>
                <a:cubicBezTo>
                  <a:pt x="148" y="59"/>
                  <a:pt x="150" y="59"/>
                  <a:pt x="150" y="60"/>
                </a:cubicBezTo>
                <a:close/>
                <a:moveTo>
                  <a:pt x="143" y="54"/>
                </a:moveTo>
                <a:cubicBezTo>
                  <a:pt x="143" y="54"/>
                  <a:pt x="144" y="54"/>
                  <a:pt x="144" y="54"/>
                </a:cubicBezTo>
                <a:cubicBezTo>
                  <a:pt x="144" y="54"/>
                  <a:pt x="143" y="54"/>
                  <a:pt x="143" y="54"/>
                </a:cubicBezTo>
                <a:close/>
                <a:moveTo>
                  <a:pt x="149" y="63"/>
                </a:moveTo>
                <a:cubicBezTo>
                  <a:pt x="149" y="64"/>
                  <a:pt x="149" y="64"/>
                  <a:pt x="149" y="64"/>
                </a:cubicBezTo>
                <a:cubicBezTo>
                  <a:pt x="149" y="64"/>
                  <a:pt x="149" y="64"/>
                  <a:pt x="150" y="64"/>
                </a:cubicBezTo>
                <a:cubicBezTo>
                  <a:pt x="149" y="64"/>
                  <a:pt x="149" y="64"/>
                  <a:pt x="149" y="64"/>
                </a:cubicBezTo>
                <a:cubicBezTo>
                  <a:pt x="147" y="64"/>
                  <a:pt x="143" y="63"/>
                  <a:pt x="140" y="62"/>
                </a:cubicBezTo>
                <a:cubicBezTo>
                  <a:pt x="142" y="62"/>
                  <a:pt x="145" y="63"/>
                  <a:pt x="149" y="63"/>
                </a:cubicBezTo>
                <a:close/>
                <a:moveTo>
                  <a:pt x="142" y="54"/>
                </a:moveTo>
                <a:cubicBezTo>
                  <a:pt x="142" y="53"/>
                  <a:pt x="143" y="54"/>
                  <a:pt x="143" y="54"/>
                </a:cubicBezTo>
                <a:cubicBezTo>
                  <a:pt x="143" y="54"/>
                  <a:pt x="142" y="54"/>
                  <a:pt x="142" y="54"/>
                </a:cubicBezTo>
                <a:close/>
                <a:moveTo>
                  <a:pt x="137" y="64"/>
                </a:moveTo>
                <a:cubicBezTo>
                  <a:pt x="138" y="64"/>
                  <a:pt x="140" y="64"/>
                  <a:pt x="142" y="64"/>
                </a:cubicBezTo>
                <a:cubicBezTo>
                  <a:pt x="141" y="65"/>
                  <a:pt x="138" y="64"/>
                  <a:pt x="137" y="64"/>
                </a:cubicBezTo>
                <a:close/>
                <a:moveTo>
                  <a:pt x="144" y="66"/>
                </a:moveTo>
                <a:cubicBezTo>
                  <a:pt x="146" y="66"/>
                  <a:pt x="149" y="66"/>
                  <a:pt x="151" y="67"/>
                </a:cubicBezTo>
                <a:cubicBezTo>
                  <a:pt x="150" y="68"/>
                  <a:pt x="146" y="66"/>
                  <a:pt x="144" y="66"/>
                </a:cubicBezTo>
                <a:close/>
                <a:moveTo>
                  <a:pt x="152" y="67"/>
                </a:moveTo>
                <a:cubicBezTo>
                  <a:pt x="152" y="67"/>
                  <a:pt x="153" y="67"/>
                  <a:pt x="153" y="67"/>
                </a:cubicBezTo>
                <a:cubicBezTo>
                  <a:pt x="153" y="68"/>
                  <a:pt x="152" y="67"/>
                  <a:pt x="152" y="67"/>
                </a:cubicBezTo>
                <a:close/>
                <a:moveTo>
                  <a:pt x="153" y="69"/>
                </a:moveTo>
                <a:cubicBezTo>
                  <a:pt x="154" y="69"/>
                  <a:pt x="155" y="69"/>
                  <a:pt x="156" y="69"/>
                </a:cubicBezTo>
                <a:cubicBezTo>
                  <a:pt x="155" y="69"/>
                  <a:pt x="154" y="69"/>
                  <a:pt x="153" y="69"/>
                </a:cubicBezTo>
                <a:close/>
                <a:moveTo>
                  <a:pt x="155" y="64"/>
                </a:moveTo>
                <a:cubicBezTo>
                  <a:pt x="156" y="63"/>
                  <a:pt x="157" y="64"/>
                  <a:pt x="157" y="64"/>
                </a:cubicBezTo>
                <a:cubicBezTo>
                  <a:pt x="156" y="64"/>
                  <a:pt x="156" y="64"/>
                  <a:pt x="155" y="64"/>
                </a:cubicBezTo>
                <a:close/>
                <a:moveTo>
                  <a:pt x="156" y="67"/>
                </a:moveTo>
                <a:cubicBezTo>
                  <a:pt x="157" y="66"/>
                  <a:pt x="159" y="67"/>
                  <a:pt x="160" y="67"/>
                </a:cubicBezTo>
                <a:cubicBezTo>
                  <a:pt x="159" y="68"/>
                  <a:pt x="157" y="67"/>
                  <a:pt x="156" y="67"/>
                </a:cubicBezTo>
                <a:close/>
                <a:moveTo>
                  <a:pt x="160" y="65"/>
                </a:moveTo>
                <a:cubicBezTo>
                  <a:pt x="160" y="65"/>
                  <a:pt x="159" y="65"/>
                  <a:pt x="158" y="65"/>
                </a:cubicBezTo>
                <a:cubicBezTo>
                  <a:pt x="159" y="65"/>
                  <a:pt x="159" y="65"/>
                  <a:pt x="159" y="65"/>
                </a:cubicBezTo>
                <a:cubicBezTo>
                  <a:pt x="160" y="65"/>
                  <a:pt x="162" y="66"/>
                  <a:pt x="160" y="65"/>
                </a:cubicBezTo>
                <a:close/>
                <a:moveTo>
                  <a:pt x="159" y="62"/>
                </a:moveTo>
                <a:cubicBezTo>
                  <a:pt x="159" y="61"/>
                  <a:pt x="159" y="61"/>
                  <a:pt x="160" y="61"/>
                </a:cubicBezTo>
                <a:cubicBezTo>
                  <a:pt x="160" y="62"/>
                  <a:pt x="159" y="62"/>
                  <a:pt x="159" y="62"/>
                </a:cubicBezTo>
                <a:close/>
                <a:moveTo>
                  <a:pt x="158" y="60"/>
                </a:moveTo>
                <a:cubicBezTo>
                  <a:pt x="159" y="59"/>
                  <a:pt x="161" y="60"/>
                  <a:pt x="163" y="60"/>
                </a:cubicBezTo>
                <a:cubicBezTo>
                  <a:pt x="163" y="60"/>
                  <a:pt x="163" y="60"/>
                  <a:pt x="162" y="61"/>
                </a:cubicBezTo>
                <a:cubicBezTo>
                  <a:pt x="161" y="60"/>
                  <a:pt x="160" y="60"/>
                  <a:pt x="158" y="60"/>
                </a:cubicBezTo>
                <a:close/>
                <a:moveTo>
                  <a:pt x="162" y="68"/>
                </a:moveTo>
                <a:cubicBezTo>
                  <a:pt x="162" y="67"/>
                  <a:pt x="163" y="68"/>
                  <a:pt x="163" y="67"/>
                </a:cubicBezTo>
                <a:cubicBezTo>
                  <a:pt x="163" y="68"/>
                  <a:pt x="163" y="68"/>
                  <a:pt x="162" y="68"/>
                </a:cubicBezTo>
                <a:close/>
                <a:moveTo>
                  <a:pt x="168" y="68"/>
                </a:moveTo>
                <a:cubicBezTo>
                  <a:pt x="169" y="68"/>
                  <a:pt x="173" y="69"/>
                  <a:pt x="175" y="69"/>
                </a:cubicBezTo>
                <a:cubicBezTo>
                  <a:pt x="172" y="69"/>
                  <a:pt x="170" y="69"/>
                  <a:pt x="168" y="68"/>
                </a:cubicBezTo>
                <a:close/>
                <a:moveTo>
                  <a:pt x="170" y="63"/>
                </a:moveTo>
                <a:cubicBezTo>
                  <a:pt x="169" y="63"/>
                  <a:pt x="172" y="63"/>
                  <a:pt x="172" y="63"/>
                </a:cubicBezTo>
                <a:cubicBezTo>
                  <a:pt x="171" y="63"/>
                  <a:pt x="171" y="63"/>
                  <a:pt x="170" y="63"/>
                </a:cubicBezTo>
                <a:close/>
                <a:moveTo>
                  <a:pt x="173" y="66"/>
                </a:moveTo>
                <a:cubicBezTo>
                  <a:pt x="172" y="66"/>
                  <a:pt x="172" y="66"/>
                  <a:pt x="171" y="66"/>
                </a:cubicBezTo>
                <a:cubicBezTo>
                  <a:pt x="171" y="65"/>
                  <a:pt x="172" y="66"/>
                  <a:pt x="173" y="66"/>
                </a:cubicBezTo>
                <a:close/>
                <a:moveTo>
                  <a:pt x="191" y="75"/>
                </a:moveTo>
                <a:cubicBezTo>
                  <a:pt x="192" y="75"/>
                  <a:pt x="194" y="75"/>
                  <a:pt x="194" y="75"/>
                </a:cubicBezTo>
                <a:cubicBezTo>
                  <a:pt x="193" y="76"/>
                  <a:pt x="193" y="75"/>
                  <a:pt x="191" y="75"/>
                </a:cubicBezTo>
                <a:close/>
                <a:moveTo>
                  <a:pt x="196" y="76"/>
                </a:moveTo>
                <a:cubicBezTo>
                  <a:pt x="198" y="76"/>
                  <a:pt x="202" y="76"/>
                  <a:pt x="203" y="76"/>
                </a:cubicBezTo>
                <a:cubicBezTo>
                  <a:pt x="201" y="77"/>
                  <a:pt x="198" y="76"/>
                  <a:pt x="196" y="76"/>
                </a:cubicBezTo>
                <a:close/>
                <a:moveTo>
                  <a:pt x="209" y="77"/>
                </a:moveTo>
                <a:cubicBezTo>
                  <a:pt x="209" y="76"/>
                  <a:pt x="209" y="77"/>
                  <a:pt x="210" y="77"/>
                </a:cubicBezTo>
                <a:cubicBezTo>
                  <a:pt x="210" y="77"/>
                  <a:pt x="209" y="77"/>
                  <a:pt x="209" y="77"/>
                </a:cubicBezTo>
                <a:close/>
                <a:moveTo>
                  <a:pt x="212" y="75"/>
                </a:moveTo>
                <a:cubicBezTo>
                  <a:pt x="212" y="75"/>
                  <a:pt x="213" y="75"/>
                  <a:pt x="213" y="75"/>
                </a:cubicBezTo>
                <a:cubicBezTo>
                  <a:pt x="211" y="75"/>
                  <a:pt x="208" y="75"/>
                  <a:pt x="204" y="75"/>
                </a:cubicBezTo>
                <a:cubicBezTo>
                  <a:pt x="204" y="74"/>
                  <a:pt x="205" y="75"/>
                  <a:pt x="205" y="74"/>
                </a:cubicBezTo>
                <a:cubicBezTo>
                  <a:pt x="204" y="74"/>
                  <a:pt x="204" y="75"/>
                  <a:pt x="203" y="75"/>
                </a:cubicBezTo>
                <a:cubicBezTo>
                  <a:pt x="203" y="75"/>
                  <a:pt x="203" y="74"/>
                  <a:pt x="203" y="74"/>
                </a:cubicBezTo>
                <a:cubicBezTo>
                  <a:pt x="193" y="74"/>
                  <a:pt x="182" y="73"/>
                  <a:pt x="173" y="73"/>
                </a:cubicBezTo>
                <a:cubicBezTo>
                  <a:pt x="173" y="72"/>
                  <a:pt x="174" y="73"/>
                  <a:pt x="174" y="73"/>
                </a:cubicBezTo>
                <a:cubicBezTo>
                  <a:pt x="174" y="72"/>
                  <a:pt x="173" y="72"/>
                  <a:pt x="172" y="72"/>
                </a:cubicBezTo>
                <a:cubicBezTo>
                  <a:pt x="178" y="72"/>
                  <a:pt x="184" y="73"/>
                  <a:pt x="189" y="73"/>
                </a:cubicBezTo>
                <a:cubicBezTo>
                  <a:pt x="195" y="73"/>
                  <a:pt x="200" y="74"/>
                  <a:pt x="205" y="74"/>
                </a:cubicBezTo>
                <a:cubicBezTo>
                  <a:pt x="205" y="74"/>
                  <a:pt x="205" y="74"/>
                  <a:pt x="205" y="75"/>
                </a:cubicBezTo>
                <a:cubicBezTo>
                  <a:pt x="208" y="74"/>
                  <a:pt x="214" y="74"/>
                  <a:pt x="217" y="75"/>
                </a:cubicBezTo>
                <a:cubicBezTo>
                  <a:pt x="217" y="74"/>
                  <a:pt x="216" y="75"/>
                  <a:pt x="216" y="74"/>
                </a:cubicBezTo>
                <a:cubicBezTo>
                  <a:pt x="216" y="74"/>
                  <a:pt x="218" y="74"/>
                  <a:pt x="219" y="74"/>
                </a:cubicBezTo>
                <a:cubicBezTo>
                  <a:pt x="219" y="74"/>
                  <a:pt x="218" y="74"/>
                  <a:pt x="218" y="75"/>
                </a:cubicBezTo>
                <a:cubicBezTo>
                  <a:pt x="218" y="75"/>
                  <a:pt x="221" y="74"/>
                  <a:pt x="222" y="75"/>
                </a:cubicBezTo>
                <a:cubicBezTo>
                  <a:pt x="219" y="75"/>
                  <a:pt x="216" y="76"/>
                  <a:pt x="212" y="75"/>
                </a:cubicBezTo>
                <a:close/>
                <a:moveTo>
                  <a:pt x="175" y="63"/>
                </a:moveTo>
                <a:cubicBezTo>
                  <a:pt x="175" y="62"/>
                  <a:pt x="177" y="63"/>
                  <a:pt x="178" y="63"/>
                </a:cubicBezTo>
                <a:cubicBezTo>
                  <a:pt x="177" y="63"/>
                  <a:pt x="176" y="63"/>
                  <a:pt x="175" y="63"/>
                </a:cubicBezTo>
                <a:close/>
                <a:moveTo>
                  <a:pt x="184" y="72"/>
                </a:moveTo>
                <a:cubicBezTo>
                  <a:pt x="182" y="72"/>
                  <a:pt x="179" y="72"/>
                  <a:pt x="176" y="71"/>
                </a:cubicBezTo>
                <a:cubicBezTo>
                  <a:pt x="178" y="71"/>
                  <a:pt x="182" y="71"/>
                  <a:pt x="184" y="72"/>
                </a:cubicBezTo>
                <a:close/>
                <a:moveTo>
                  <a:pt x="176" y="71"/>
                </a:moveTo>
                <a:cubicBezTo>
                  <a:pt x="176" y="72"/>
                  <a:pt x="175" y="71"/>
                  <a:pt x="175" y="71"/>
                </a:cubicBezTo>
                <a:cubicBezTo>
                  <a:pt x="175" y="71"/>
                  <a:pt x="176" y="71"/>
                  <a:pt x="176" y="71"/>
                </a:cubicBezTo>
                <a:close/>
                <a:moveTo>
                  <a:pt x="200" y="73"/>
                </a:moveTo>
                <a:cubicBezTo>
                  <a:pt x="195" y="73"/>
                  <a:pt x="190" y="72"/>
                  <a:pt x="185" y="72"/>
                </a:cubicBezTo>
                <a:cubicBezTo>
                  <a:pt x="190" y="72"/>
                  <a:pt x="195" y="72"/>
                  <a:pt x="200" y="73"/>
                </a:cubicBezTo>
                <a:close/>
                <a:moveTo>
                  <a:pt x="186" y="68"/>
                </a:moveTo>
                <a:cubicBezTo>
                  <a:pt x="186" y="67"/>
                  <a:pt x="188" y="68"/>
                  <a:pt x="189" y="68"/>
                </a:cubicBezTo>
                <a:cubicBezTo>
                  <a:pt x="188" y="68"/>
                  <a:pt x="187" y="68"/>
                  <a:pt x="186" y="68"/>
                </a:cubicBezTo>
                <a:close/>
                <a:moveTo>
                  <a:pt x="201" y="73"/>
                </a:moveTo>
                <a:cubicBezTo>
                  <a:pt x="202" y="73"/>
                  <a:pt x="203" y="73"/>
                  <a:pt x="204" y="73"/>
                </a:cubicBezTo>
                <a:cubicBezTo>
                  <a:pt x="203" y="73"/>
                  <a:pt x="202" y="73"/>
                  <a:pt x="201" y="73"/>
                </a:cubicBezTo>
                <a:close/>
                <a:moveTo>
                  <a:pt x="216" y="62"/>
                </a:moveTo>
                <a:cubicBezTo>
                  <a:pt x="216" y="62"/>
                  <a:pt x="216" y="62"/>
                  <a:pt x="217" y="62"/>
                </a:cubicBezTo>
                <a:cubicBezTo>
                  <a:pt x="217" y="63"/>
                  <a:pt x="216" y="63"/>
                  <a:pt x="216" y="63"/>
                </a:cubicBezTo>
                <a:cubicBezTo>
                  <a:pt x="216" y="62"/>
                  <a:pt x="216" y="62"/>
                  <a:pt x="216" y="62"/>
                </a:cubicBezTo>
                <a:close/>
                <a:moveTo>
                  <a:pt x="214" y="67"/>
                </a:moveTo>
                <a:cubicBezTo>
                  <a:pt x="217" y="66"/>
                  <a:pt x="216" y="67"/>
                  <a:pt x="214" y="67"/>
                </a:cubicBezTo>
                <a:close/>
                <a:moveTo>
                  <a:pt x="215" y="68"/>
                </a:moveTo>
                <a:cubicBezTo>
                  <a:pt x="215" y="68"/>
                  <a:pt x="214" y="68"/>
                  <a:pt x="213" y="68"/>
                </a:cubicBezTo>
                <a:cubicBezTo>
                  <a:pt x="213" y="68"/>
                  <a:pt x="214" y="68"/>
                  <a:pt x="215" y="68"/>
                </a:cubicBezTo>
                <a:close/>
                <a:moveTo>
                  <a:pt x="217" y="69"/>
                </a:moveTo>
                <a:cubicBezTo>
                  <a:pt x="216" y="70"/>
                  <a:pt x="214" y="69"/>
                  <a:pt x="214" y="71"/>
                </a:cubicBezTo>
                <a:cubicBezTo>
                  <a:pt x="213" y="70"/>
                  <a:pt x="213" y="70"/>
                  <a:pt x="212" y="71"/>
                </a:cubicBezTo>
                <a:cubicBezTo>
                  <a:pt x="212" y="70"/>
                  <a:pt x="212" y="70"/>
                  <a:pt x="211" y="70"/>
                </a:cubicBezTo>
                <a:cubicBezTo>
                  <a:pt x="211" y="70"/>
                  <a:pt x="211" y="70"/>
                  <a:pt x="211" y="69"/>
                </a:cubicBezTo>
                <a:cubicBezTo>
                  <a:pt x="212" y="70"/>
                  <a:pt x="216" y="69"/>
                  <a:pt x="217" y="69"/>
                </a:cubicBezTo>
                <a:close/>
                <a:moveTo>
                  <a:pt x="210" y="62"/>
                </a:moveTo>
                <a:cubicBezTo>
                  <a:pt x="209" y="61"/>
                  <a:pt x="211" y="62"/>
                  <a:pt x="211" y="61"/>
                </a:cubicBezTo>
                <a:cubicBezTo>
                  <a:pt x="211" y="62"/>
                  <a:pt x="210" y="62"/>
                  <a:pt x="210" y="62"/>
                </a:cubicBezTo>
                <a:close/>
                <a:moveTo>
                  <a:pt x="211" y="63"/>
                </a:moveTo>
                <a:cubicBezTo>
                  <a:pt x="211" y="64"/>
                  <a:pt x="210" y="64"/>
                  <a:pt x="209" y="64"/>
                </a:cubicBezTo>
                <a:cubicBezTo>
                  <a:pt x="210" y="64"/>
                  <a:pt x="210" y="63"/>
                  <a:pt x="211" y="63"/>
                </a:cubicBezTo>
                <a:close/>
                <a:moveTo>
                  <a:pt x="211" y="70"/>
                </a:moveTo>
                <a:cubicBezTo>
                  <a:pt x="210" y="70"/>
                  <a:pt x="209" y="70"/>
                  <a:pt x="209" y="69"/>
                </a:cubicBezTo>
                <a:cubicBezTo>
                  <a:pt x="209" y="69"/>
                  <a:pt x="211" y="70"/>
                  <a:pt x="211" y="70"/>
                </a:cubicBezTo>
                <a:close/>
                <a:moveTo>
                  <a:pt x="218" y="72"/>
                </a:moveTo>
                <a:cubicBezTo>
                  <a:pt x="218" y="72"/>
                  <a:pt x="219" y="72"/>
                  <a:pt x="220" y="72"/>
                </a:cubicBezTo>
                <a:cubicBezTo>
                  <a:pt x="220" y="73"/>
                  <a:pt x="218" y="72"/>
                  <a:pt x="218" y="72"/>
                </a:cubicBezTo>
                <a:close/>
                <a:moveTo>
                  <a:pt x="216" y="71"/>
                </a:moveTo>
                <a:cubicBezTo>
                  <a:pt x="216" y="70"/>
                  <a:pt x="216" y="70"/>
                  <a:pt x="216" y="70"/>
                </a:cubicBezTo>
                <a:cubicBezTo>
                  <a:pt x="217" y="71"/>
                  <a:pt x="218" y="70"/>
                  <a:pt x="219" y="71"/>
                </a:cubicBezTo>
                <a:cubicBezTo>
                  <a:pt x="219" y="70"/>
                  <a:pt x="219" y="70"/>
                  <a:pt x="218" y="70"/>
                </a:cubicBezTo>
                <a:cubicBezTo>
                  <a:pt x="219" y="70"/>
                  <a:pt x="221" y="70"/>
                  <a:pt x="222" y="70"/>
                </a:cubicBezTo>
                <a:cubicBezTo>
                  <a:pt x="221" y="71"/>
                  <a:pt x="218" y="71"/>
                  <a:pt x="216" y="71"/>
                </a:cubicBezTo>
                <a:close/>
                <a:moveTo>
                  <a:pt x="222" y="67"/>
                </a:moveTo>
                <a:cubicBezTo>
                  <a:pt x="221" y="67"/>
                  <a:pt x="218" y="67"/>
                  <a:pt x="217" y="67"/>
                </a:cubicBezTo>
                <a:cubicBezTo>
                  <a:pt x="218" y="66"/>
                  <a:pt x="220" y="67"/>
                  <a:pt x="222" y="67"/>
                </a:cubicBezTo>
                <a:close/>
                <a:moveTo>
                  <a:pt x="219" y="62"/>
                </a:moveTo>
                <a:cubicBezTo>
                  <a:pt x="217" y="63"/>
                  <a:pt x="217" y="62"/>
                  <a:pt x="219" y="62"/>
                </a:cubicBezTo>
                <a:close/>
                <a:moveTo>
                  <a:pt x="221" y="69"/>
                </a:moveTo>
                <a:cubicBezTo>
                  <a:pt x="221" y="70"/>
                  <a:pt x="221" y="69"/>
                  <a:pt x="220" y="69"/>
                </a:cubicBezTo>
                <a:cubicBezTo>
                  <a:pt x="220" y="68"/>
                  <a:pt x="221" y="69"/>
                  <a:pt x="221" y="69"/>
                </a:cubicBezTo>
                <a:close/>
                <a:moveTo>
                  <a:pt x="220" y="69"/>
                </a:moveTo>
                <a:cubicBezTo>
                  <a:pt x="220" y="70"/>
                  <a:pt x="218" y="69"/>
                  <a:pt x="218" y="69"/>
                </a:cubicBezTo>
                <a:cubicBezTo>
                  <a:pt x="217" y="69"/>
                  <a:pt x="220" y="69"/>
                  <a:pt x="220" y="69"/>
                </a:cubicBezTo>
                <a:close/>
                <a:moveTo>
                  <a:pt x="223" y="75"/>
                </a:moveTo>
                <a:cubicBezTo>
                  <a:pt x="222" y="75"/>
                  <a:pt x="222" y="75"/>
                  <a:pt x="222" y="75"/>
                </a:cubicBezTo>
                <a:cubicBezTo>
                  <a:pt x="222" y="75"/>
                  <a:pt x="223" y="75"/>
                  <a:pt x="223" y="75"/>
                </a:cubicBezTo>
                <a:close/>
                <a:moveTo>
                  <a:pt x="228" y="66"/>
                </a:moveTo>
                <a:cubicBezTo>
                  <a:pt x="229" y="66"/>
                  <a:pt x="229" y="66"/>
                  <a:pt x="230" y="66"/>
                </a:cubicBezTo>
                <a:cubicBezTo>
                  <a:pt x="230" y="66"/>
                  <a:pt x="230" y="66"/>
                  <a:pt x="231" y="66"/>
                </a:cubicBezTo>
                <a:cubicBezTo>
                  <a:pt x="231" y="67"/>
                  <a:pt x="230" y="66"/>
                  <a:pt x="230" y="66"/>
                </a:cubicBezTo>
                <a:cubicBezTo>
                  <a:pt x="232" y="67"/>
                  <a:pt x="237" y="65"/>
                  <a:pt x="238" y="67"/>
                </a:cubicBezTo>
                <a:cubicBezTo>
                  <a:pt x="237" y="65"/>
                  <a:pt x="240" y="66"/>
                  <a:pt x="240" y="67"/>
                </a:cubicBezTo>
                <a:cubicBezTo>
                  <a:pt x="237" y="67"/>
                  <a:pt x="236" y="68"/>
                  <a:pt x="233" y="68"/>
                </a:cubicBezTo>
                <a:cubicBezTo>
                  <a:pt x="233" y="68"/>
                  <a:pt x="233" y="67"/>
                  <a:pt x="233" y="67"/>
                </a:cubicBezTo>
                <a:cubicBezTo>
                  <a:pt x="231" y="67"/>
                  <a:pt x="227" y="68"/>
                  <a:pt x="224" y="67"/>
                </a:cubicBezTo>
                <a:cubicBezTo>
                  <a:pt x="225" y="67"/>
                  <a:pt x="227" y="66"/>
                  <a:pt x="229" y="67"/>
                </a:cubicBezTo>
                <a:cubicBezTo>
                  <a:pt x="229" y="66"/>
                  <a:pt x="228" y="66"/>
                  <a:pt x="228" y="66"/>
                </a:cubicBezTo>
                <a:close/>
                <a:moveTo>
                  <a:pt x="239" y="69"/>
                </a:moveTo>
                <a:cubicBezTo>
                  <a:pt x="239" y="70"/>
                  <a:pt x="239" y="70"/>
                  <a:pt x="238" y="69"/>
                </a:cubicBezTo>
                <a:cubicBezTo>
                  <a:pt x="239" y="69"/>
                  <a:pt x="239" y="69"/>
                  <a:pt x="239" y="69"/>
                </a:cubicBezTo>
                <a:close/>
                <a:moveTo>
                  <a:pt x="237" y="68"/>
                </a:moveTo>
                <a:cubicBezTo>
                  <a:pt x="238" y="68"/>
                  <a:pt x="239" y="68"/>
                  <a:pt x="239" y="68"/>
                </a:cubicBezTo>
                <a:cubicBezTo>
                  <a:pt x="239" y="68"/>
                  <a:pt x="238" y="68"/>
                  <a:pt x="237" y="68"/>
                </a:cubicBezTo>
                <a:close/>
                <a:moveTo>
                  <a:pt x="241" y="71"/>
                </a:moveTo>
                <a:cubicBezTo>
                  <a:pt x="240" y="71"/>
                  <a:pt x="239" y="71"/>
                  <a:pt x="239" y="71"/>
                </a:cubicBezTo>
                <a:cubicBezTo>
                  <a:pt x="239" y="70"/>
                  <a:pt x="241" y="71"/>
                  <a:pt x="241" y="71"/>
                </a:cubicBezTo>
                <a:close/>
                <a:moveTo>
                  <a:pt x="233" y="71"/>
                </a:moveTo>
                <a:cubicBezTo>
                  <a:pt x="233" y="71"/>
                  <a:pt x="233" y="71"/>
                  <a:pt x="233" y="71"/>
                </a:cubicBezTo>
                <a:cubicBezTo>
                  <a:pt x="234" y="70"/>
                  <a:pt x="235" y="71"/>
                  <a:pt x="236" y="71"/>
                </a:cubicBezTo>
                <a:cubicBezTo>
                  <a:pt x="236" y="71"/>
                  <a:pt x="234" y="71"/>
                  <a:pt x="233" y="71"/>
                </a:cubicBezTo>
                <a:close/>
                <a:moveTo>
                  <a:pt x="235" y="72"/>
                </a:moveTo>
                <a:cubicBezTo>
                  <a:pt x="234" y="73"/>
                  <a:pt x="232" y="73"/>
                  <a:pt x="230" y="73"/>
                </a:cubicBezTo>
                <a:cubicBezTo>
                  <a:pt x="231" y="72"/>
                  <a:pt x="234" y="72"/>
                  <a:pt x="235" y="72"/>
                </a:cubicBezTo>
                <a:close/>
                <a:moveTo>
                  <a:pt x="229" y="70"/>
                </a:moveTo>
                <a:cubicBezTo>
                  <a:pt x="228" y="69"/>
                  <a:pt x="229" y="70"/>
                  <a:pt x="229" y="70"/>
                </a:cubicBezTo>
                <a:cubicBezTo>
                  <a:pt x="230" y="70"/>
                  <a:pt x="233" y="69"/>
                  <a:pt x="233" y="70"/>
                </a:cubicBezTo>
                <a:cubicBezTo>
                  <a:pt x="232" y="70"/>
                  <a:pt x="229" y="70"/>
                  <a:pt x="229" y="70"/>
                </a:cubicBezTo>
                <a:close/>
                <a:moveTo>
                  <a:pt x="237" y="72"/>
                </a:moveTo>
                <a:cubicBezTo>
                  <a:pt x="236" y="73"/>
                  <a:pt x="236" y="73"/>
                  <a:pt x="236" y="73"/>
                </a:cubicBezTo>
                <a:cubicBezTo>
                  <a:pt x="235" y="72"/>
                  <a:pt x="236" y="72"/>
                  <a:pt x="237" y="72"/>
                </a:cubicBezTo>
                <a:close/>
                <a:moveTo>
                  <a:pt x="236" y="70"/>
                </a:moveTo>
                <a:cubicBezTo>
                  <a:pt x="235" y="70"/>
                  <a:pt x="235" y="70"/>
                  <a:pt x="235" y="70"/>
                </a:cubicBezTo>
                <a:cubicBezTo>
                  <a:pt x="236" y="69"/>
                  <a:pt x="239" y="70"/>
                  <a:pt x="236" y="70"/>
                </a:cubicBezTo>
                <a:close/>
                <a:moveTo>
                  <a:pt x="224" y="70"/>
                </a:moveTo>
                <a:cubicBezTo>
                  <a:pt x="224" y="70"/>
                  <a:pt x="224" y="70"/>
                  <a:pt x="225" y="70"/>
                </a:cubicBezTo>
                <a:cubicBezTo>
                  <a:pt x="225" y="70"/>
                  <a:pt x="224" y="70"/>
                  <a:pt x="224" y="70"/>
                </a:cubicBezTo>
                <a:cubicBezTo>
                  <a:pt x="224" y="70"/>
                  <a:pt x="224" y="70"/>
                  <a:pt x="224" y="70"/>
                </a:cubicBezTo>
                <a:close/>
                <a:moveTo>
                  <a:pt x="225" y="68"/>
                </a:moveTo>
                <a:cubicBezTo>
                  <a:pt x="225" y="68"/>
                  <a:pt x="224" y="69"/>
                  <a:pt x="224" y="69"/>
                </a:cubicBezTo>
                <a:cubicBezTo>
                  <a:pt x="224" y="69"/>
                  <a:pt x="223" y="69"/>
                  <a:pt x="223" y="68"/>
                </a:cubicBezTo>
                <a:cubicBezTo>
                  <a:pt x="223" y="68"/>
                  <a:pt x="224" y="69"/>
                  <a:pt x="225" y="68"/>
                </a:cubicBezTo>
                <a:close/>
                <a:moveTo>
                  <a:pt x="225" y="72"/>
                </a:moveTo>
                <a:cubicBezTo>
                  <a:pt x="224" y="72"/>
                  <a:pt x="222" y="73"/>
                  <a:pt x="222" y="72"/>
                </a:cubicBezTo>
                <a:cubicBezTo>
                  <a:pt x="223" y="72"/>
                  <a:pt x="224" y="71"/>
                  <a:pt x="225" y="72"/>
                </a:cubicBezTo>
                <a:close/>
                <a:moveTo>
                  <a:pt x="239" y="76"/>
                </a:moveTo>
                <a:cubicBezTo>
                  <a:pt x="240" y="76"/>
                  <a:pt x="242" y="75"/>
                  <a:pt x="243" y="75"/>
                </a:cubicBezTo>
                <a:cubicBezTo>
                  <a:pt x="242" y="76"/>
                  <a:pt x="240" y="76"/>
                  <a:pt x="239" y="76"/>
                </a:cubicBezTo>
                <a:close/>
                <a:moveTo>
                  <a:pt x="244" y="76"/>
                </a:moveTo>
                <a:cubicBezTo>
                  <a:pt x="244" y="75"/>
                  <a:pt x="247" y="75"/>
                  <a:pt x="249" y="75"/>
                </a:cubicBezTo>
                <a:cubicBezTo>
                  <a:pt x="248" y="76"/>
                  <a:pt x="245" y="75"/>
                  <a:pt x="244" y="76"/>
                </a:cubicBezTo>
                <a:close/>
                <a:moveTo>
                  <a:pt x="254" y="75"/>
                </a:moveTo>
                <a:cubicBezTo>
                  <a:pt x="254" y="75"/>
                  <a:pt x="254" y="75"/>
                  <a:pt x="254" y="75"/>
                </a:cubicBezTo>
                <a:cubicBezTo>
                  <a:pt x="252" y="75"/>
                  <a:pt x="251" y="75"/>
                  <a:pt x="249" y="75"/>
                </a:cubicBezTo>
                <a:cubicBezTo>
                  <a:pt x="249" y="75"/>
                  <a:pt x="250" y="75"/>
                  <a:pt x="250" y="75"/>
                </a:cubicBezTo>
                <a:cubicBezTo>
                  <a:pt x="246" y="74"/>
                  <a:pt x="242" y="76"/>
                  <a:pt x="239" y="74"/>
                </a:cubicBezTo>
                <a:cubicBezTo>
                  <a:pt x="238" y="74"/>
                  <a:pt x="239" y="75"/>
                  <a:pt x="239" y="75"/>
                </a:cubicBezTo>
                <a:cubicBezTo>
                  <a:pt x="234" y="75"/>
                  <a:pt x="227" y="76"/>
                  <a:pt x="223" y="75"/>
                </a:cubicBezTo>
                <a:cubicBezTo>
                  <a:pt x="227" y="74"/>
                  <a:pt x="232" y="75"/>
                  <a:pt x="237" y="74"/>
                </a:cubicBezTo>
                <a:cubicBezTo>
                  <a:pt x="240" y="74"/>
                  <a:pt x="244" y="72"/>
                  <a:pt x="247" y="73"/>
                </a:cubicBezTo>
                <a:cubicBezTo>
                  <a:pt x="248" y="73"/>
                  <a:pt x="247" y="73"/>
                  <a:pt x="248" y="73"/>
                </a:cubicBezTo>
                <a:cubicBezTo>
                  <a:pt x="248" y="73"/>
                  <a:pt x="248" y="73"/>
                  <a:pt x="248" y="73"/>
                </a:cubicBezTo>
                <a:cubicBezTo>
                  <a:pt x="248" y="74"/>
                  <a:pt x="248" y="72"/>
                  <a:pt x="249" y="73"/>
                </a:cubicBezTo>
                <a:cubicBezTo>
                  <a:pt x="248" y="74"/>
                  <a:pt x="247" y="73"/>
                  <a:pt x="245" y="74"/>
                </a:cubicBezTo>
                <a:cubicBezTo>
                  <a:pt x="247" y="75"/>
                  <a:pt x="249" y="73"/>
                  <a:pt x="252" y="73"/>
                </a:cubicBezTo>
                <a:cubicBezTo>
                  <a:pt x="254" y="74"/>
                  <a:pt x="256" y="74"/>
                  <a:pt x="258" y="73"/>
                </a:cubicBezTo>
                <a:cubicBezTo>
                  <a:pt x="257" y="74"/>
                  <a:pt x="253" y="74"/>
                  <a:pt x="250" y="75"/>
                </a:cubicBezTo>
                <a:cubicBezTo>
                  <a:pt x="252" y="75"/>
                  <a:pt x="255" y="75"/>
                  <a:pt x="257" y="74"/>
                </a:cubicBezTo>
                <a:cubicBezTo>
                  <a:pt x="256" y="75"/>
                  <a:pt x="255" y="75"/>
                  <a:pt x="254" y="75"/>
                </a:cubicBezTo>
                <a:close/>
                <a:moveTo>
                  <a:pt x="249" y="73"/>
                </a:moveTo>
                <a:cubicBezTo>
                  <a:pt x="249" y="72"/>
                  <a:pt x="250" y="73"/>
                  <a:pt x="251" y="72"/>
                </a:cubicBezTo>
                <a:cubicBezTo>
                  <a:pt x="251" y="73"/>
                  <a:pt x="250" y="73"/>
                  <a:pt x="249" y="73"/>
                </a:cubicBezTo>
                <a:close/>
                <a:moveTo>
                  <a:pt x="251" y="72"/>
                </a:moveTo>
                <a:cubicBezTo>
                  <a:pt x="252" y="71"/>
                  <a:pt x="253" y="72"/>
                  <a:pt x="253" y="72"/>
                </a:cubicBezTo>
                <a:cubicBezTo>
                  <a:pt x="253" y="72"/>
                  <a:pt x="252" y="72"/>
                  <a:pt x="251" y="72"/>
                </a:cubicBezTo>
                <a:close/>
                <a:moveTo>
                  <a:pt x="254" y="72"/>
                </a:moveTo>
                <a:cubicBezTo>
                  <a:pt x="255" y="71"/>
                  <a:pt x="256" y="71"/>
                  <a:pt x="256" y="71"/>
                </a:cubicBezTo>
                <a:cubicBezTo>
                  <a:pt x="256" y="72"/>
                  <a:pt x="255" y="72"/>
                  <a:pt x="254" y="72"/>
                </a:cubicBezTo>
                <a:close/>
                <a:moveTo>
                  <a:pt x="258" y="74"/>
                </a:moveTo>
                <a:cubicBezTo>
                  <a:pt x="258" y="74"/>
                  <a:pt x="259" y="74"/>
                  <a:pt x="259" y="74"/>
                </a:cubicBezTo>
                <a:cubicBezTo>
                  <a:pt x="260" y="75"/>
                  <a:pt x="259" y="74"/>
                  <a:pt x="258" y="74"/>
                </a:cubicBezTo>
                <a:close/>
                <a:moveTo>
                  <a:pt x="257" y="72"/>
                </a:moveTo>
                <a:cubicBezTo>
                  <a:pt x="258" y="71"/>
                  <a:pt x="260" y="71"/>
                  <a:pt x="260" y="72"/>
                </a:cubicBezTo>
                <a:cubicBezTo>
                  <a:pt x="260" y="71"/>
                  <a:pt x="261" y="71"/>
                  <a:pt x="261" y="71"/>
                </a:cubicBezTo>
                <a:cubicBezTo>
                  <a:pt x="260" y="72"/>
                  <a:pt x="258" y="71"/>
                  <a:pt x="257" y="72"/>
                </a:cubicBezTo>
                <a:close/>
                <a:moveTo>
                  <a:pt x="260" y="73"/>
                </a:moveTo>
                <a:cubicBezTo>
                  <a:pt x="261" y="73"/>
                  <a:pt x="262" y="73"/>
                  <a:pt x="263" y="73"/>
                </a:cubicBezTo>
                <a:cubicBezTo>
                  <a:pt x="263" y="74"/>
                  <a:pt x="261" y="73"/>
                  <a:pt x="261" y="74"/>
                </a:cubicBezTo>
                <a:cubicBezTo>
                  <a:pt x="261" y="73"/>
                  <a:pt x="260" y="73"/>
                  <a:pt x="260" y="73"/>
                </a:cubicBezTo>
                <a:close/>
                <a:moveTo>
                  <a:pt x="262" y="74"/>
                </a:moveTo>
                <a:cubicBezTo>
                  <a:pt x="262" y="75"/>
                  <a:pt x="261" y="74"/>
                  <a:pt x="261" y="74"/>
                </a:cubicBezTo>
                <a:cubicBezTo>
                  <a:pt x="261" y="74"/>
                  <a:pt x="262" y="74"/>
                  <a:pt x="262" y="74"/>
                </a:cubicBezTo>
                <a:close/>
                <a:moveTo>
                  <a:pt x="262" y="74"/>
                </a:moveTo>
                <a:cubicBezTo>
                  <a:pt x="263" y="74"/>
                  <a:pt x="264" y="74"/>
                  <a:pt x="266" y="74"/>
                </a:cubicBezTo>
                <a:cubicBezTo>
                  <a:pt x="265" y="74"/>
                  <a:pt x="264" y="74"/>
                  <a:pt x="262" y="74"/>
                </a:cubicBezTo>
                <a:close/>
                <a:moveTo>
                  <a:pt x="269" y="73"/>
                </a:moveTo>
                <a:cubicBezTo>
                  <a:pt x="267" y="73"/>
                  <a:pt x="265" y="73"/>
                  <a:pt x="263" y="73"/>
                </a:cubicBezTo>
                <a:cubicBezTo>
                  <a:pt x="264" y="73"/>
                  <a:pt x="267" y="72"/>
                  <a:pt x="269" y="73"/>
                </a:cubicBezTo>
                <a:close/>
                <a:moveTo>
                  <a:pt x="263" y="72"/>
                </a:moveTo>
                <a:cubicBezTo>
                  <a:pt x="263" y="71"/>
                  <a:pt x="263" y="71"/>
                  <a:pt x="263" y="71"/>
                </a:cubicBezTo>
                <a:cubicBezTo>
                  <a:pt x="264" y="71"/>
                  <a:pt x="265" y="71"/>
                  <a:pt x="265" y="71"/>
                </a:cubicBezTo>
                <a:cubicBezTo>
                  <a:pt x="265" y="71"/>
                  <a:pt x="264" y="72"/>
                  <a:pt x="263" y="72"/>
                </a:cubicBezTo>
                <a:close/>
                <a:moveTo>
                  <a:pt x="264" y="69"/>
                </a:moveTo>
                <a:cubicBezTo>
                  <a:pt x="264" y="69"/>
                  <a:pt x="264" y="69"/>
                  <a:pt x="264" y="69"/>
                </a:cubicBezTo>
                <a:cubicBezTo>
                  <a:pt x="265" y="69"/>
                  <a:pt x="265" y="68"/>
                  <a:pt x="265" y="69"/>
                </a:cubicBezTo>
                <a:cubicBezTo>
                  <a:pt x="266" y="69"/>
                  <a:pt x="266" y="69"/>
                  <a:pt x="266" y="69"/>
                </a:cubicBezTo>
                <a:cubicBezTo>
                  <a:pt x="266" y="70"/>
                  <a:pt x="267" y="69"/>
                  <a:pt x="268" y="70"/>
                </a:cubicBezTo>
                <a:cubicBezTo>
                  <a:pt x="268" y="69"/>
                  <a:pt x="267" y="69"/>
                  <a:pt x="266" y="69"/>
                </a:cubicBezTo>
                <a:cubicBezTo>
                  <a:pt x="269" y="68"/>
                  <a:pt x="271" y="68"/>
                  <a:pt x="275" y="68"/>
                </a:cubicBezTo>
                <a:cubicBezTo>
                  <a:pt x="274" y="69"/>
                  <a:pt x="271" y="68"/>
                  <a:pt x="271" y="69"/>
                </a:cubicBezTo>
                <a:cubicBezTo>
                  <a:pt x="271" y="70"/>
                  <a:pt x="271" y="69"/>
                  <a:pt x="272" y="69"/>
                </a:cubicBezTo>
                <a:cubicBezTo>
                  <a:pt x="272" y="70"/>
                  <a:pt x="271" y="69"/>
                  <a:pt x="271" y="70"/>
                </a:cubicBezTo>
                <a:cubicBezTo>
                  <a:pt x="267" y="70"/>
                  <a:pt x="261" y="70"/>
                  <a:pt x="257" y="71"/>
                </a:cubicBezTo>
                <a:cubicBezTo>
                  <a:pt x="253" y="70"/>
                  <a:pt x="248" y="72"/>
                  <a:pt x="243" y="71"/>
                </a:cubicBezTo>
                <a:cubicBezTo>
                  <a:pt x="243" y="71"/>
                  <a:pt x="243" y="71"/>
                  <a:pt x="242" y="71"/>
                </a:cubicBezTo>
                <a:cubicBezTo>
                  <a:pt x="242" y="71"/>
                  <a:pt x="243" y="71"/>
                  <a:pt x="243" y="71"/>
                </a:cubicBezTo>
                <a:cubicBezTo>
                  <a:pt x="243" y="70"/>
                  <a:pt x="243" y="70"/>
                  <a:pt x="244" y="71"/>
                </a:cubicBezTo>
                <a:cubicBezTo>
                  <a:pt x="244" y="71"/>
                  <a:pt x="245" y="71"/>
                  <a:pt x="245" y="71"/>
                </a:cubicBezTo>
                <a:cubicBezTo>
                  <a:pt x="251" y="71"/>
                  <a:pt x="259" y="69"/>
                  <a:pt x="264" y="69"/>
                </a:cubicBezTo>
                <a:close/>
                <a:moveTo>
                  <a:pt x="242" y="69"/>
                </a:moveTo>
                <a:cubicBezTo>
                  <a:pt x="242" y="68"/>
                  <a:pt x="243" y="69"/>
                  <a:pt x="244" y="69"/>
                </a:cubicBezTo>
                <a:cubicBezTo>
                  <a:pt x="243" y="69"/>
                  <a:pt x="243" y="69"/>
                  <a:pt x="242" y="69"/>
                </a:cubicBezTo>
                <a:close/>
                <a:moveTo>
                  <a:pt x="256" y="70"/>
                </a:moveTo>
                <a:cubicBezTo>
                  <a:pt x="256" y="69"/>
                  <a:pt x="257" y="69"/>
                  <a:pt x="257" y="69"/>
                </a:cubicBezTo>
                <a:cubicBezTo>
                  <a:pt x="257" y="70"/>
                  <a:pt x="257" y="70"/>
                  <a:pt x="256" y="70"/>
                </a:cubicBezTo>
                <a:close/>
                <a:moveTo>
                  <a:pt x="259" y="68"/>
                </a:moveTo>
                <a:cubicBezTo>
                  <a:pt x="256" y="69"/>
                  <a:pt x="250" y="68"/>
                  <a:pt x="246" y="69"/>
                </a:cubicBezTo>
                <a:cubicBezTo>
                  <a:pt x="246" y="69"/>
                  <a:pt x="246" y="69"/>
                  <a:pt x="246" y="69"/>
                </a:cubicBezTo>
                <a:cubicBezTo>
                  <a:pt x="250" y="69"/>
                  <a:pt x="255" y="67"/>
                  <a:pt x="259" y="68"/>
                </a:cubicBezTo>
                <a:close/>
                <a:moveTo>
                  <a:pt x="242" y="66"/>
                </a:moveTo>
                <a:cubicBezTo>
                  <a:pt x="242" y="66"/>
                  <a:pt x="242" y="66"/>
                  <a:pt x="242" y="66"/>
                </a:cubicBezTo>
                <a:cubicBezTo>
                  <a:pt x="243" y="66"/>
                  <a:pt x="246" y="65"/>
                  <a:pt x="248" y="66"/>
                </a:cubicBezTo>
                <a:cubicBezTo>
                  <a:pt x="247" y="67"/>
                  <a:pt x="247" y="66"/>
                  <a:pt x="247" y="66"/>
                </a:cubicBezTo>
                <a:cubicBezTo>
                  <a:pt x="245" y="66"/>
                  <a:pt x="242" y="67"/>
                  <a:pt x="241" y="66"/>
                </a:cubicBezTo>
                <a:cubicBezTo>
                  <a:pt x="241" y="66"/>
                  <a:pt x="241" y="66"/>
                  <a:pt x="241" y="67"/>
                </a:cubicBezTo>
                <a:cubicBezTo>
                  <a:pt x="240" y="66"/>
                  <a:pt x="242" y="66"/>
                  <a:pt x="242" y="66"/>
                </a:cubicBezTo>
                <a:close/>
                <a:moveTo>
                  <a:pt x="251" y="61"/>
                </a:moveTo>
                <a:cubicBezTo>
                  <a:pt x="250" y="62"/>
                  <a:pt x="249" y="62"/>
                  <a:pt x="249" y="61"/>
                </a:cubicBezTo>
                <a:cubicBezTo>
                  <a:pt x="249" y="61"/>
                  <a:pt x="250" y="61"/>
                  <a:pt x="251" y="61"/>
                </a:cubicBezTo>
                <a:close/>
                <a:moveTo>
                  <a:pt x="240" y="62"/>
                </a:moveTo>
                <a:cubicBezTo>
                  <a:pt x="240" y="62"/>
                  <a:pt x="240" y="62"/>
                  <a:pt x="239" y="62"/>
                </a:cubicBezTo>
                <a:cubicBezTo>
                  <a:pt x="239" y="62"/>
                  <a:pt x="240" y="62"/>
                  <a:pt x="240" y="62"/>
                </a:cubicBezTo>
                <a:close/>
                <a:moveTo>
                  <a:pt x="240" y="60"/>
                </a:moveTo>
                <a:cubicBezTo>
                  <a:pt x="240" y="60"/>
                  <a:pt x="239" y="60"/>
                  <a:pt x="239" y="60"/>
                </a:cubicBezTo>
                <a:cubicBezTo>
                  <a:pt x="239" y="60"/>
                  <a:pt x="239" y="60"/>
                  <a:pt x="240" y="60"/>
                </a:cubicBezTo>
                <a:close/>
                <a:moveTo>
                  <a:pt x="229" y="59"/>
                </a:moveTo>
                <a:cubicBezTo>
                  <a:pt x="228" y="59"/>
                  <a:pt x="228" y="59"/>
                  <a:pt x="228" y="59"/>
                </a:cubicBezTo>
                <a:cubicBezTo>
                  <a:pt x="228" y="59"/>
                  <a:pt x="229" y="58"/>
                  <a:pt x="229" y="59"/>
                </a:cubicBezTo>
                <a:close/>
                <a:moveTo>
                  <a:pt x="221" y="58"/>
                </a:moveTo>
                <a:cubicBezTo>
                  <a:pt x="223" y="58"/>
                  <a:pt x="223" y="58"/>
                  <a:pt x="225" y="58"/>
                </a:cubicBezTo>
                <a:cubicBezTo>
                  <a:pt x="224" y="59"/>
                  <a:pt x="222" y="58"/>
                  <a:pt x="221" y="59"/>
                </a:cubicBezTo>
                <a:cubicBezTo>
                  <a:pt x="221" y="58"/>
                  <a:pt x="221" y="58"/>
                  <a:pt x="221" y="58"/>
                </a:cubicBezTo>
                <a:close/>
                <a:moveTo>
                  <a:pt x="221" y="58"/>
                </a:moveTo>
                <a:cubicBezTo>
                  <a:pt x="221" y="59"/>
                  <a:pt x="220" y="58"/>
                  <a:pt x="220" y="58"/>
                </a:cubicBezTo>
                <a:cubicBezTo>
                  <a:pt x="220" y="58"/>
                  <a:pt x="221" y="58"/>
                  <a:pt x="221" y="58"/>
                </a:cubicBezTo>
                <a:close/>
                <a:moveTo>
                  <a:pt x="206" y="58"/>
                </a:moveTo>
                <a:cubicBezTo>
                  <a:pt x="207" y="58"/>
                  <a:pt x="207" y="58"/>
                  <a:pt x="207" y="58"/>
                </a:cubicBezTo>
                <a:cubicBezTo>
                  <a:pt x="206" y="58"/>
                  <a:pt x="206" y="59"/>
                  <a:pt x="205" y="59"/>
                </a:cubicBezTo>
                <a:cubicBezTo>
                  <a:pt x="205" y="58"/>
                  <a:pt x="206" y="59"/>
                  <a:pt x="206" y="58"/>
                </a:cubicBezTo>
                <a:close/>
                <a:moveTo>
                  <a:pt x="208" y="60"/>
                </a:moveTo>
                <a:cubicBezTo>
                  <a:pt x="208" y="60"/>
                  <a:pt x="208" y="60"/>
                  <a:pt x="208" y="60"/>
                </a:cubicBezTo>
                <a:cubicBezTo>
                  <a:pt x="209" y="60"/>
                  <a:pt x="210" y="59"/>
                  <a:pt x="212" y="60"/>
                </a:cubicBezTo>
                <a:cubicBezTo>
                  <a:pt x="212" y="59"/>
                  <a:pt x="212" y="59"/>
                  <a:pt x="212" y="59"/>
                </a:cubicBezTo>
                <a:cubicBezTo>
                  <a:pt x="213" y="59"/>
                  <a:pt x="213" y="59"/>
                  <a:pt x="213" y="59"/>
                </a:cubicBezTo>
                <a:cubicBezTo>
                  <a:pt x="214" y="59"/>
                  <a:pt x="214" y="59"/>
                  <a:pt x="214" y="58"/>
                </a:cubicBezTo>
                <a:cubicBezTo>
                  <a:pt x="214" y="59"/>
                  <a:pt x="215" y="59"/>
                  <a:pt x="214" y="60"/>
                </a:cubicBezTo>
                <a:cubicBezTo>
                  <a:pt x="218" y="60"/>
                  <a:pt x="223" y="59"/>
                  <a:pt x="227" y="60"/>
                </a:cubicBezTo>
                <a:cubicBezTo>
                  <a:pt x="225" y="60"/>
                  <a:pt x="223" y="60"/>
                  <a:pt x="221" y="61"/>
                </a:cubicBezTo>
                <a:cubicBezTo>
                  <a:pt x="226" y="61"/>
                  <a:pt x="233" y="60"/>
                  <a:pt x="238" y="60"/>
                </a:cubicBezTo>
                <a:cubicBezTo>
                  <a:pt x="237" y="60"/>
                  <a:pt x="236" y="60"/>
                  <a:pt x="235" y="61"/>
                </a:cubicBezTo>
                <a:cubicBezTo>
                  <a:pt x="236" y="61"/>
                  <a:pt x="236" y="61"/>
                  <a:pt x="237" y="61"/>
                </a:cubicBezTo>
                <a:cubicBezTo>
                  <a:pt x="232" y="62"/>
                  <a:pt x="227" y="62"/>
                  <a:pt x="222" y="62"/>
                </a:cubicBezTo>
                <a:cubicBezTo>
                  <a:pt x="223" y="62"/>
                  <a:pt x="223" y="62"/>
                  <a:pt x="222" y="62"/>
                </a:cubicBezTo>
                <a:cubicBezTo>
                  <a:pt x="222" y="62"/>
                  <a:pt x="221" y="62"/>
                  <a:pt x="221" y="63"/>
                </a:cubicBezTo>
                <a:cubicBezTo>
                  <a:pt x="225" y="63"/>
                  <a:pt x="232" y="63"/>
                  <a:pt x="238" y="62"/>
                </a:cubicBezTo>
                <a:cubicBezTo>
                  <a:pt x="238" y="63"/>
                  <a:pt x="237" y="63"/>
                  <a:pt x="237" y="63"/>
                </a:cubicBezTo>
                <a:cubicBezTo>
                  <a:pt x="239" y="62"/>
                  <a:pt x="239" y="63"/>
                  <a:pt x="241" y="62"/>
                </a:cubicBezTo>
                <a:cubicBezTo>
                  <a:pt x="241" y="62"/>
                  <a:pt x="241" y="62"/>
                  <a:pt x="241" y="62"/>
                </a:cubicBezTo>
                <a:cubicBezTo>
                  <a:pt x="242" y="62"/>
                  <a:pt x="242" y="62"/>
                  <a:pt x="243" y="62"/>
                </a:cubicBezTo>
                <a:cubicBezTo>
                  <a:pt x="245" y="62"/>
                  <a:pt x="247" y="62"/>
                  <a:pt x="250" y="62"/>
                </a:cubicBezTo>
                <a:cubicBezTo>
                  <a:pt x="250" y="63"/>
                  <a:pt x="247" y="62"/>
                  <a:pt x="247" y="63"/>
                </a:cubicBezTo>
                <a:cubicBezTo>
                  <a:pt x="245" y="63"/>
                  <a:pt x="243" y="63"/>
                  <a:pt x="241" y="63"/>
                </a:cubicBezTo>
                <a:cubicBezTo>
                  <a:pt x="241" y="63"/>
                  <a:pt x="240" y="63"/>
                  <a:pt x="240" y="63"/>
                </a:cubicBezTo>
                <a:cubicBezTo>
                  <a:pt x="237" y="63"/>
                  <a:pt x="234" y="64"/>
                  <a:pt x="232" y="63"/>
                </a:cubicBezTo>
                <a:cubicBezTo>
                  <a:pt x="232" y="63"/>
                  <a:pt x="231" y="63"/>
                  <a:pt x="231" y="64"/>
                </a:cubicBezTo>
                <a:cubicBezTo>
                  <a:pt x="230" y="63"/>
                  <a:pt x="229" y="63"/>
                  <a:pt x="228" y="64"/>
                </a:cubicBezTo>
                <a:cubicBezTo>
                  <a:pt x="225" y="62"/>
                  <a:pt x="223" y="64"/>
                  <a:pt x="219" y="63"/>
                </a:cubicBezTo>
                <a:cubicBezTo>
                  <a:pt x="220" y="62"/>
                  <a:pt x="218" y="63"/>
                  <a:pt x="219" y="62"/>
                </a:cubicBezTo>
                <a:cubicBezTo>
                  <a:pt x="218" y="62"/>
                  <a:pt x="217" y="62"/>
                  <a:pt x="216" y="61"/>
                </a:cubicBezTo>
                <a:cubicBezTo>
                  <a:pt x="215" y="62"/>
                  <a:pt x="215" y="63"/>
                  <a:pt x="215" y="62"/>
                </a:cubicBezTo>
                <a:cubicBezTo>
                  <a:pt x="215" y="62"/>
                  <a:pt x="215" y="62"/>
                  <a:pt x="215" y="63"/>
                </a:cubicBezTo>
                <a:cubicBezTo>
                  <a:pt x="213" y="63"/>
                  <a:pt x="213" y="63"/>
                  <a:pt x="213" y="63"/>
                </a:cubicBezTo>
                <a:cubicBezTo>
                  <a:pt x="213" y="62"/>
                  <a:pt x="213" y="62"/>
                  <a:pt x="213" y="62"/>
                </a:cubicBezTo>
                <a:cubicBezTo>
                  <a:pt x="213" y="62"/>
                  <a:pt x="214" y="61"/>
                  <a:pt x="214" y="61"/>
                </a:cubicBezTo>
                <a:cubicBezTo>
                  <a:pt x="214" y="62"/>
                  <a:pt x="214" y="62"/>
                  <a:pt x="214" y="62"/>
                </a:cubicBezTo>
                <a:cubicBezTo>
                  <a:pt x="213" y="62"/>
                  <a:pt x="214" y="62"/>
                  <a:pt x="214" y="62"/>
                </a:cubicBezTo>
                <a:cubicBezTo>
                  <a:pt x="215" y="62"/>
                  <a:pt x="214" y="62"/>
                  <a:pt x="214" y="61"/>
                </a:cubicBezTo>
                <a:cubicBezTo>
                  <a:pt x="216" y="61"/>
                  <a:pt x="219" y="60"/>
                  <a:pt x="220" y="61"/>
                </a:cubicBezTo>
                <a:cubicBezTo>
                  <a:pt x="221" y="61"/>
                  <a:pt x="221" y="61"/>
                  <a:pt x="221" y="60"/>
                </a:cubicBezTo>
                <a:cubicBezTo>
                  <a:pt x="217" y="61"/>
                  <a:pt x="210" y="60"/>
                  <a:pt x="208" y="61"/>
                </a:cubicBezTo>
                <a:cubicBezTo>
                  <a:pt x="207" y="61"/>
                  <a:pt x="208" y="61"/>
                  <a:pt x="207" y="61"/>
                </a:cubicBezTo>
                <a:cubicBezTo>
                  <a:pt x="207" y="61"/>
                  <a:pt x="207" y="61"/>
                  <a:pt x="207" y="60"/>
                </a:cubicBezTo>
                <a:cubicBezTo>
                  <a:pt x="205" y="60"/>
                  <a:pt x="202" y="61"/>
                  <a:pt x="200" y="60"/>
                </a:cubicBezTo>
                <a:cubicBezTo>
                  <a:pt x="203" y="60"/>
                  <a:pt x="205" y="59"/>
                  <a:pt x="208" y="60"/>
                </a:cubicBezTo>
                <a:close/>
                <a:moveTo>
                  <a:pt x="208" y="62"/>
                </a:moveTo>
                <a:cubicBezTo>
                  <a:pt x="207" y="62"/>
                  <a:pt x="206" y="62"/>
                  <a:pt x="206" y="62"/>
                </a:cubicBezTo>
                <a:cubicBezTo>
                  <a:pt x="207" y="62"/>
                  <a:pt x="207" y="62"/>
                  <a:pt x="208" y="62"/>
                </a:cubicBezTo>
                <a:close/>
                <a:moveTo>
                  <a:pt x="202" y="58"/>
                </a:moveTo>
                <a:cubicBezTo>
                  <a:pt x="202" y="58"/>
                  <a:pt x="202" y="58"/>
                  <a:pt x="201" y="58"/>
                </a:cubicBezTo>
                <a:cubicBezTo>
                  <a:pt x="201" y="58"/>
                  <a:pt x="203" y="58"/>
                  <a:pt x="202" y="58"/>
                </a:cubicBezTo>
                <a:close/>
                <a:moveTo>
                  <a:pt x="194" y="59"/>
                </a:moveTo>
                <a:cubicBezTo>
                  <a:pt x="195" y="59"/>
                  <a:pt x="195" y="59"/>
                  <a:pt x="195" y="59"/>
                </a:cubicBezTo>
                <a:cubicBezTo>
                  <a:pt x="195" y="58"/>
                  <a:pt x="194" y="58"/>
                  <a:pt x="194" y="58"/>
                </a:cubicBezTo>
                <a:cubicBezTo>
                  <a:pt x="195" y="58"/>
                  <a:pt x="195" y="58"/>
                  <a:pt x="195" y="58"/>
                </a:cubicBezTo>
                <a:cubicBezTo>
                  <a:pt x="195" y="58"/>
                  <a:pt x="196" y="58"/>
                  <a:pt x="196" y="58"/>
                </a:cubicBezTo>
                <a:cubicBezTo>
                  <a:pt x="197" y="57"/>
                  <a:pt x="194" y="58"/>
                  <a:pt x="193" y="57"/>
                </a:cubicBezTo>
                <a:cubicBezTo>
                  <a:pt x="195" y="57"/>
                  <a:pt x="200" y="57"/>
                  <a:pt x="201" y="57"/>
                </a:cubicBezTo>
                <a:cubicBezTo>
                  <a:pt x="199" y="57"/>
                  <a:pt x="198" y="58"/>
                  <a:pt x="196" y="58"/>
                </a:cubicBezTo>
                <a:cubicBezTo>
                  <a:pt x="198" y="58"/>
                  <a:pt x="199" y="58"/>
                  <a:pt x="200" y="58"/>
                </a:cubicBezTo>
                <a:cubicBezTo>
                  <a:pt x="200" y="58"/>
                  <a:pt x="200" y="58"/>
                  <a:pt x="199" y="58"/>
                </a:cubicBezTo>
                <a:cubicBezTo>
                  <a:pt x="200" y="59"/>
                  <a:pt x="201" y="58"/>
                  <a:pt x="201" y="59"/>
                </a:cubicBezTo>
                <a:cubicBezTo>
                  <a:pt x="200" y="59"/>
                  <a:pt x="198" y="59"/>
                  <a:pt x="197" y="59"/>
                </a:cubicBezTo>
                <a:cubicBezTo>
                  <a:pt x="195" y="59"/>
                  <a:pt x="193" y="59"/>
                  <a:pt x="192" y="59"/>
                </a:cubicBezTo>
                <a:cubicBezTo>
                  <a:pt x="190" y="59"/>
                  <a:pt x="194" y="59"/>
                  <a:pt x="194" y="59"/>
                </a:cubicBezTo>
                <a:close/>
                <a:moveTo>
                  <a:pt x="200" y="60"/>
                </a:moveTo>
                <a:cubicBezTo>
                  <a:pt x="200" y="61"/>
                  <a:pt x="199" y="60"/>
                  <a:pt x="198" y="60"/>
                </a:cubicBezTo>
                <a:cubicBezTo>
                  <a:pt x="198" y="59"/>
                  <a:pt x="199" y="60"/>
                  <a:pt x="200" y="60"/>
                </a:cubicBezTo>
                <a:close/>
                <a:moveTo>
                  <a:pt x="195" y="60"/>
                </a:moveTo>
                <a:cubicBezTo>
                  <a:pt x="195" y="60"/>
                  <a:pt x="195" y="60"/>
                  <a:pt x="194" y="60"/>
                </a:cubicBezTo>
                <a:cubicBezTo>
                  <a:pt x="194" y="60"/>
                  <a:pt x="194" y="60"/>
                  <a:pt x="194" y="60"/>
                </a:cubicBezTo>
                <a:cubicBezTo>
                  <a:pt x="194" y="59"/>
                  <a:pt x="195" y="59"/>
                  <a:pt x="196" y="60"/>
                </a:cubicBezTo>
                <a:cubicBezTo>
                  <a:pt x="196" y="60"/>
                  <a:pt x="195" y="60"/>
                  <a:pt x="195" y="60"/>
                </a:cubicBezTo>
                <a:close/>
                <a:moveTo>
                  <a:pt x="193" y="60"/>
                </a:moveTo>
                <a:cubicBezTo>
                  <a:pt x="193" y="60"/>
                  <a:pt x="191" y="60"/>
                  <a:pt x="191" y="60"/>
                </a:cubicBezTo>
                <a:cubicBezTo>
                  <a:pt x="191" y="59"/>
                  <a:pt x="192" y="60"/>
                  <a:pt x="193" y="60"/>
                </a:cubicBezTo>
                <a:close/>
                <a:moveTo>
                  <a:pt x="192" y="62"/>
                </a:moveTo>
                <a:cubicBezTo>
                  <a:pt x="193" y="62"/>
                  <a:pt x="193" y="62"/>
                  <a:pt x="192" y="62"/>
                </a:cubicBezTo>
                <a:cubicBezTo>
                  <a:pt x="192" y="62"/>
                  <a:pt x="192" y="62"/>
                  <a:pt x="192" y="62"/>
                </a:cubicBezTo>
                <a:cubicBezTo>
                  <a:pt x="192" y="62"/>
                  <a:pt x="192" y="62"/>
                  <a:pt x="192" y="62"/>
                </a:cubicBezTo>
                <a:cubicBezTo>
                  <a:pt x="197" y="63"/>
                  <a:pt x="204" y="63"/>
                  <a:pt x="209" y="64"/>
                </a:cubicBezTo>
                <a:cubicBezTo>
                  <a:pt x="206" y="64"/>
                  <a:pt x="204" y="64"/>
                  <a:pt x="200" y="63"/>
                </a:cubicBezTo>
                <a:cubicBezTo>
                  <a:pt x="201" y="64"/>
                  <a:pt x="202" y="64"/>
                  <a:pt x="202" y="64"/>
                </a:cubicBezTo>
                <a:cubicBezTo>
                  <a:pt x="201" y="65"/>
                  <a:pt x="200" y="64"/>
                  <a:pt x="198" y="64"/>
                </a:cubicBezTo>
                <a:cubicBezTo>
                  <a:pt x="196" y="63"/>
                  <a:pt x="194" y="64"/>
                  <a:pt x="191" y="64"/>
                </a:cubicBezTo>
                <a:cubicBezTo>
                  <a:pt x="188" y="64"/>
                  <a:pt x="186" y="63"/>
                  <a:pt x="183" y="63"/>
                </a:cubicBezTo>
                <a:cubicBezTo>
                  <a:pt x="183" y="63"/>
                  <a:pt x="183" y="63"/>
                  <a:pt x="183" y="63"/>
                </a:cubicBezTo>
                <a:cubicBezTo>
                  <a:pt x="182" y="62"/>
                  <a:pt x="179" y="63"/>
                  <a:pt x="178" y="61"/>
                </a:cubicBezTo>
                <a:cubicBezTo>
                  <a:pt x="178" y="62"/>
                  <a:pt x="178" y="62"/>
                  <a:pt x="177" y="62"/>
                </a:cubicBezTo>
                <a:cubicBezTo>
                  <a:pt x="177" y="62"/>
                  <a:pt x="178" y="62"/>
                  <a:pt x="178" y="62"/>
                </a:cubicBezTo>
                <a:cubicBezTo>
                  <a:pt x="178" y="63"/>
                  <a:pt x="177" y="61"/>
                  <a:pt x="177" y="62"/>
                </a:cubicBezTo>
                <a:cubicBezTo>
                  <a:pt x="176" y="62"/>
                  <a:pt x="174" y="61"/>
                  <a:pt x="175" y="62"/>
                </a:cubicBezTo>
                <a:cubicBezTo>
                  <a:pt x="174" y="63"/>
                  <a:pt x="174" y="61"/>
                  <a:pt x="173" y="62"/>
                </a:cubicBezTo>
                <a:cubicBezTo>
                  <a:pt x="173" y="62"/>
                  <a:pt x="174" y="62"/>
                  <a:pt x="174" y="62"/>
                </a:cubicBezTo>
                <a:cubicBezTo>
                  <a:pt x="173" y="63"/>
                  <a:pt x="173" y="62"/>
                  <a:pt x="172" y="62"/>
                </a:cubicBezTo>
                <a:cubicBezTo>
                  <a:pt x="172" y="62"/>
                  <a:pt x="172" y="62"/>
                  <a:pt x="172" y="61"/>
                </a:cubicBezTo>
                <a:cubicBezTo>
                  <a:pt x="170" y="61"/>
                  <a:pt x="168" y="61"/>
                  <a:pt x="166" y="61"/>
                </a:cubicBezTo>
                <a:cubicBezTo>
                  <a:pt x="166" y="61"/>
                  <a:pt x="166" y="61"/>
                  <a:pt x="166" y="60"/>
                </a:cubicBezTo>
                <a:cubicBezTo>
                  <a:pt x="166" y="61"/>
                  <a:pt x="164" y="61"/>
                  <a:pt x="163" y="61"/>
                </a:cubicBezTo>
                <a:cubicBezTo>
                  <a:pt x="163" y="60"/>
                  <a:pt x="164" y="61"/>
                  <a:pt x="165" y="60"/>
                </a:cubicBezTo>
                <a:cubicBezTo>
                  <a:pt x="165" y="60"/>
                  <a:pt x="164" y="60"/>
                  <a:pt x="164" y="60"/>
                </a:cubicBezTo>
                <a:cubicBezTo>
                  <a:pt x="166" y="60"/>
                  <a:pt x="167" y="60"/>
                  <a:pt x="170" y="60"/>
                </a:cubicBezTo>
                <a:cubicBezTo>
                  <a:pt x="170" y="61"/>
                  <a:pt x="169" y="60"/>
                  <a:pt x="168" y="61"/>
                </a:cubicBezTo>
                <a:cubicBezTo>
                  <a:pt x="171" y="61"/>
                  <a:pt x="177" y="61"/>
                  <a:pt x="180" y="61"/>
                </a:cubicBezTo>
                <a:cubicBezTo>
                  <a:pt x="181" y="61"/>
                  <a:pt x="180" y="61"/>
                  <a:pt x="180" y="61"/>
                </a:cubicBezTo>
                <a:cubicBezTo>
                  <a:pt x="181" y="61"/>
                  <a:pt x="182" y="61"/>
                  <a:pt x="183" y="62"/>
                </a:cubicBezTo>
                <a:cubicBezTo>
                  <a:pt x="183" y="62"/>
                  <a:pt x="182" y="62"/>
                  <a:pt x="182" y="62"/>
                </a:cubicBezTo>
                <a:cubicBezTo>
                  <a:pt x="182" y="62"/>
                  <a:pt x="183" y="62"/>
                  <a:pt x="183" y="62"/>
                </a:cubicBezTo>
                <a:cubicBezTo>
                  <a:pt x="184" y="62"/>
                  <a:pt x="183" y="61"/>
                  <a:pt x="183" y="61"/>
                </a:cubicBezTo>
                <a:cubicBezTo>
                  <a:pt x="184" y="61"/>
                  <a:pt x="184" y="61"/>
                  <a:pt x="185" y="61"/>
                </a:cubicBezTo>
                <a:cubicBezTo>
                  <a:pt x="185" y="62"/>
                  <a:pt x="185" y="62"/>
                  <a:pt x="184" y="62"/>
                </a:cubicBezTo>
                <a:cubicBezTo>
                  <a:pt x="185" y="63"/>
                  <a:pt x="187" y="62"/>
                  <a:pt x="188" y="62"/>
                </a:cubicBezTo>
                <a:cubicBezTo>
                  <a:pt x="187" y="62"/>
                  <a:pt x="187" y="62"/>
                  <a:pt x="187" y="62"/>
                </a:cubicBezTo>
                <a:cubicBezTo>
                  <a:pt x="188" y="62"/>
                  <a:pt x="188" y="62"/>
                  <a:pt x="188" y="62"/>
                </a:cubicBezTo>
                <a:cubicBezTo>
                  <a:pt x="188" y="62"/>
                  <a:pt x="188" y="62"/>
                  <a:pt x="188" y="62"/>
                </a:cubicBezTo>
                <a:cubicBezTo>
                  <a:pt x="188" y="62"/>
                  <a:pt x="189" y="62"/>
                  <a:pt x="189" y="62"/>
                </a:cubicBezTo>
                <a:cubicBezTo>
                  <a:pt x="189" y="62"/>
                  <a:pt x="189" y="62"/>
                  <a:pt x="189" y="62"/>
                </a:cubicBezTo>
                <a:cubicBezTo>
                  <a:pt x="190" y="62"/>
                  <a:pt x="189" y="62"/>
                  <a:pt x="190" y="63"/>
                </a:cubicBezTo>
                <a:cubicBezTo>
                  <a:pt x="190" y="62"/>
                  <a:pt x="190" y="62"/>
                  <a:pt x="190" y="62"/>
                </a:cubicBezTo>
                <a:cubicBezTo>
                  <a:pt x="191" y="62"/>
                  <a:pt x="192" y="62"/>
                  <a:pt x="192" y="62"/>
                </a:cubicBezTo>
                <a:close/>
                <a:moveTo>
                  <a:pt x="188" y="59"/>
                </a:moveTo>
                <a:cubicBezTo>
                  <a:pt x="187" y="59"/>
                  <a:pt x="186" y="59"/>
                  <a:pt x="185" y="59"/>
                </a:cubicBezTo>
                <a:cubicBezTo>
                  <a:pt x="186" y="61"/>
                  <a:pt x="188" y="59"/>
                  <a:pt x="191" y="59"/>
                </a:cubicBezTo>
                <a:cubicBezTo>
                  <a:pt x="187" y="61"/>
                  <a:pt x="181" y="59"/>
                  <a:pt x="176" y="59"/>
                </a:cubicBezTo>
                <a:cubicBezTo>
                  <a:pt x="179" y="59"/>
                  <a:pt x="182" y="59"/>
                  <a:pt x="184" y="60"/>
                </a:cubicBezTo>
                <a:cubicBezTo>
                  <a:pt x="184" y="59"/>
                  <a:pt x="183" y="59"/>
                  <a:pt x="182" y="59"/>
                </a:cubicBezTo>
                <a:cubicBezTo>
                  <a:pt x="184" y="58"/>
                  <a:pt x="186" y="59"/>
                  <a:pt x="188" y="59"/>
                </a:cubicBezTo>
                <a:close/>
                <a:moveTo>
                  <a:pt x="170" y="56"/>
                </a:moveTo>
                <a:cubicBezTo>
                  <a:pt x="170" y="57"/>
                  <a:pt x="169" y="56"/>
                  <a:pt x="169" y="56"/>
                </a:cubicBezTo>
                <a:cubicBezTo>
                  <a:pt x="169" y="55"/>
                  <a:pt x="169" y="56"/>
                  <a:pt x="170" y="56"/>
                </a:cubicBezTo>
                <a:close/>
                <a:moveTo>
                  <a:pt x="156" y="55"/>
                </a:moveTo>
                <a:cubicBezTo>
                  <a:pt x="155" y="54"/>
                  <a:pt x="158" y="55"/>
                  <a:pt x="159" y="55"/>
                </a:cubicBezTo>
                <a:cubicBezTo>
                  <a:pt x="159" y="55"/>
                  <a:pt x="159" y="54"/>
                  <a:pt x="159" y="54"/>
                </a:cubicBezTo>
                <a:cubicBezTo>
                  <a:pt x="159" y="55"/>
                  <a:pt x="160" y="55"/>
                  <a:pt x="159" y="55"/>
                </a:cubicBezTo>
                <a:cubicBezTo>
                  <a:pt x="160" y="55"/>
                  <a:pt x="161" y="55"/>
                  <a:pt x="162" y="55"/>
                </a:cubicBezTo>
                <a:cubicBezTo>
                  <a:pt x="162" y="56"/>
                  <a:pt x="161" y="55"/>
                  <a:pt x="161" y="56"/>
                </a:cubicBezTo>
                <a:cubicBezTo>
                  <a:pt x="163" y="56"/>
                  <a:pt x="166" y="56"/>
                  <a:pt x="168" y="57"/>
                </a:cubicBezTo>
                <a:cubicBezTo>
                  <a:pt x="168" y="57"/>
                  <a:pt x="168" y="57"/>
                  <a:pt x="168" y="57"/>
                </a:cubicBezTo>
                <a:cubicBezTo>
                  <a:pt x="168" y="57"/>
                  <a:pt x="168" y="57"/>
                  <a:pt x="168" y="57"/>
                </a:cubicBezTo>
                <a:cubicBezTo>
                  <a:pt x="167" y="56"/>
                  <a:pt x="168" y="57"/>
                  <a:pt x="168" y="57"/>
                </a:cubicBezTo>
                <a:cubicBezTo>
                  <a:pt x="173" y="58"/>
                  <a:pt x="178" y="58"/>
                  <a:pt x="182" y="59"/>
                </a:cubicBezTo>
                <a:cubicBezTo>
                  <a:pt x="175" y="58"/>
                  <a:pt x="167" y="57"/>
                  <a:pt x="161" y="56"/>
                </a:cubicBezTo>
                <a:cubicBezTo>
                  <a:pt x="159" y="56"/>
                  <a:pt x="156" y="56"/>
                  <a:pt x="155" y="55"/>
                </a:cubicBezTo>
                <a:cubicBezTo>
                  <a:pt x="154" y="55"/>
                  <a:pt x="153" y="54"/>
                  <a:pt x="152" y="55"/>
                </a:cubicBezTo>
                <a:cubicBezTo>
                  <a:pt x="150" y="54"/>
                  <a:pt x="147" y="55"/>
                  <a:pt x="146" y="53"/>
                </a:cubicBezTo>
                <a:cubicBezTo>
                  <a:pt x="149" y="54"/>
                  <a:pt x="153" y="54"/>
                  <a:pt x="156" y="55"/>
                </a:cubicBezTo>
                <a:close/>
                <a:moveTo>
                  <a:pt x="145" y="53"/>
                </a:moveTo>
                <a:cubicBezTo>
                  <a:pt x="144" y="54"/>
                  <a:pt x="142" y="53"/>
                  <a:pt x="141" y="53"/>
                </a:cubicBezTo>
                <a:cubicBezTo>
                  <a:pt x="142" y="52"/>
                  <a:pt x="144" y="53"/>
                  <a:pt x="145" y="53"/>
                </a:cubicBezTo>
                <a:close/>
                <a:moveTo>
                  <a:pt x="140" y="53"/>
                </a:moveTo>
                <a:cubicBezTo>
                  <a:pt x="140" y="54"/>
                  <a:pt x="139" y="53"/>
                  <a:pt x="139" y="53"/>
                </a:cubicBezTo>
                <a:cubicBezTo>
                  <a:pt x="139" y="53"/>
                  <a:pt x="140" y="53"/>
                  <a:pt x="140" y="53"/>
                </a:cubicBezTo>
                <a:close/>
                <a:moveTo>
                  <a:pt x="139" y="53"/>
                </a:moveTo>
                <a:cubicBezTo>
                  <a:pt x="138" y="53"/>
                  <a:pt x="138" y="53"/>
                  <a:pt x="138" y="53"/>
                </a:cubicBezTo>
                <a:cubicBezTo>
                  <a:pt x="137" y="53"/>
                  <a:pt x="139" y="52"/>
                  <a:pt x="139" y="53"/>
                </a:cubicBezTo>
                <a:close/>
                <a:moveTo>
                  <a:pt x="137" y="53"/>
                </a:moveTo>
                <a:cubicBezTo>
                  <a:pt x="137" y="52"/>
                  <a:pt x="136" y="53"/>
                  <a:pt x="137" y="53"/>
                </a:cubicBezTo>
                <a:cubicBezTo>
                  <a:pt x="136" y="53"/>
                  <a:pt x="136" y="53"/>
                  <a:pt x="136" y="52"/>
                </a:cubicBezTo>
                <a:cubicBezTo>
                  <a:pt x="137" y="52"/>
                  <a:pt x="137" y="52"/>
                  <a:pt x="137" y="53"/>
                </a:cubicBezTo>
                <a:close/>
                <a:moveTo>
                  <a:pt x="136" y="53"/>
                </a:moveTo>
                <a:cubicBezTo>
                  <a:pt x="135" y="52"/>
                  <a:pt x="134" y="51"/>
                  <a:pt x="132" y="52"/>
                </a:cubicBezTo>
                <a:cubicBezTo>
                  <a:pt x="132" y="51"/>
                  <a:pt x="131" y="51"/>
                  <a:pt x="130" y="51"/>
                </a:cubicBezTo>
                <a:cubicBezTo>
                  <a:pt x="132" y="51"/>
                  <a:pt x="135" y="51"/>
                  <a:pt x="136" y="53"/>
                </a:cubicBezTo>
                <a:close/>
                <a:moveTo>
                  <a:pt x="133" y="68"/>
                </a:moveTo>
                <a:cubicBezTo>
                  <a:pt x="132" y="69"/>
                  <a:pt x="131" y="68"/>
                  <a:pt x="130" y="68"/>
                </a:cubicBezTo>
                <a:cubicBezTo>
                  <a:pt x="131" y="68"/>
                  <a:pt x="132" y="68"/>
                  <a:pt x="133" y="68"/>
                </a:cubicBezTo>
                <a:close/>
                <a:moveTo>
                  <a:pt x="130" y="52"/>
                </a:moveTo>
                <a:cubicBezTo>
                  <a:pt x="130" y="53"/>
                  <a:pt x="128" y="52"/>
                  <a:pt x="128" y="52"/>
                </a:cubicBezTo>
                <a:cubicBezTo>
                  <a:pt x="127" y="52"/>
                  <a:pt x="126" y="52"/>
                  <a:pt x="125" y="52"/>
                </a:cubicBezTo>
                <a:cubicBezTo>
                  <a:pt x="127" y="52"/>
                  <a:pt x="128" y="51"/>
                  <a:pt x="130" y="52"/>
                </a:cubicBezTo>
                <a:close/>
                <a:moveTo>
                  <a:pt x="125" y="68"/>
                </a:moveTo>
                <a:cubicBezTo>
                  <a:pt x="124" y="68"/>
                  <a:pt x="124" y="68"/>
                  <a:pt x="124" y="68"/>
                </a:cubicBezTo>
                <a:cubicBezTo>
                  <a:pt x="124" y="68"/>
                  <a:pt x="125" y="68"/>
                  <a:pt x="125" y="68"/>
                </a:cubicBezTo>
                <a:close/>
                <a:moveTo>
                  <a:pt x="113" y="65"/>
                </a:moveTo>
                <a:cubicBezTo>
                  <a:pt x="112" y="65"/>
                  <a:pt x="110" y="65"/>
                  <a:pt x="109" y="64"/>
                </a:cubicBezTo>
                <a:cubicBezTo>
                  <a:pt x="109" y="63"/>
                  <a:pt x="110" y="64"/>
                  <a:pt x="110" y="64"/>
                </a:cubicBezTo>
                <a:cubicBezTo>
                  <a:pt x="110" y="65"/>
                  <a:pt x="113" y="64"/>
                  <a:pt x="113" y="65"/>
                </a:cubicBezTo>
                <a:close/>
                <a:moveTo>
                  <a:pt x="116" y="71"/>
                </a:moveTo>
                <a:cubicBezTo>
                  <a:pt x="115" y="71"/>
                  <a:pt x="115" y="71"/>
                  <a:pt x="115" y="70"/>
                </a:cubicBezTo>
                <a:cubicBezTo>
                  <a:pt x="115" y="71"/>
                  <a:pt x="116" y="70"/>
                  <a:pt x="116" y="71"/>
                </a:cubicBezTo>
                <a:close/>
                <a:moveTo>
                  <a:pt x="116" y="47"/>
                </a:moveTo>
                <a:cubicBezTo>
                  <a:pt x="116" y="46"/>
                  <a:pt x="116" y="47"/>
                  <a:pt x="117" y="47"/>
                </a:cubicBezTo>
                <a:cubicBezTo>
                  <a:pt x="117" y="48"/>
                  <a:pt x="116" y="47"/>
                  <a:pt x="116" y="47"/>
                </a:cubicBezTo>
                <a:close/>
                <a:moveTo>
                  <a:pt x="113" y="58"/>
                </a:moveTo>
                <a:cubicBezTo>
                  <a:pt x="113" y="58"/>
                  <a:pt x="114" y="58"/>
                  <a:pt x="115" y="58"/>
                </a:cubicBezTo>
                <a:cubicBezTo>
                  <a:pt x="114" y="59"/>
                  <a:pt x="114" y="58"/>
                  <a:pt x="113" y="58"/>
                </a:cubicBezTo>
                <a:close/>
                <a:moveTo>
                  <a:pt x="114" y="71"/>
                </a:moveTo>
                <a:cubicBezTo>
                  <a:pt x="114" y="71"/>
                  <a:pt x="114" y="70"/>
                  <a:pt x="113" y="70"/>
                </a:cubicBezTo>
                <a:cubicBezTo>
                  <a:pt x="113" y="70"/>
                  <a:pt x="114" y="70"/>
                  <a:pt x="114" y="70"/>
                </a:cubicBezTo>
                <a:cubicBezTo>
                  <a:pt x="114" y="70"/>
                  <a:pt x="114" y="70"/>
                  <a:pt x="115" y="70"/>
                </a:cubicBezTo>
                <a:cubicBezTo>
                  <a:pt x="115" y="70"/>
                  <a:pt x="114" y="70"/>
                  <a:pt x="114" y="70"/>
                </a:cubicBezTo>
                <a:cubicBezTo>
                  <a:pt x="114" y="70"/>
                  <a:pt x="114" y="71"/>
                  <a:pt x="114" y="71"/>
                </a:cubicBezTo>
                <a:close/>
                <a:moveTo>
                  <a:pt x="112" y="70"/>
                </a:moveTo>
                <a:cubicBezTo>
                  <a:pt x="112" y="69"/>
                  <a:pt x="113" y="70"/>
                  <a:pt x="113" y="70"/>
                </a:cubicBezTo>
                <a:cubicBezTo>
                  <a:pt x="113" y="70"/>
                  <a:pt x="113" y="70"/>
                  <a:pt x="112" y="70"/>
                </a:cubicBezTo>
                <a:close/>
                <a:moveTo>
                  <a:pt x="111" y="52"/>
                </a:moveTo>
                <a:cubicBezTo>
                  <a:pt x="112" y="52"/>
                  <a:pt x="113" y="52"/>
                  <a:pt x="113" y="52"/>
                </a:cubicBezTo>
                <a:cubicBezTo>
                  <a:pt x="113" y="53"/>
                  <a:pt x="111" y="52"/>
                  <a:pt x="111" y="52"/>
                </a:cubicBezTo>
                <a:close/>
                <a:moveTo>
                  <a:pt x="113" y="62"/>
                </a:moveTo>
                <a:cubicBezTo>
                  <a:pt x="112" y="62"/>
                  <a:pt x="112" y="62"/>
                  <a:pt x="111" y="62"/>
                </a:cubicBezTo>
                <a:cubicBezTo>
                  <a:pt x="111" y="61"/>
                  <a:pt x="113" y="62"/>
                  <a:pt x="113" y="62"/>
                </a:cubicBezTo>
                <a:close/>
                <a:moveTo>
                  <a:pt x="111" y="44"/>
                </a:moveTo>
                <a:cubicBezTo>
                  <a:pt x="111" y="44"/>
                  <a:pt x="112" y="44"/>
                  <a:pt x="112" y="44"/>
                </a:cubicBezTo>
                <a:cubicBezTo>
                  <a:pt x="112" y="45"/>
                  <a:pt x="111" y="44"/>
                  <a:pt x="111" y="44"/>
                </a:cubicBezTo>
                <a:close/>
                <a:moveTo>
                  <a:pt x="111" y="69"/>
                </a:moveTo>
                <a:cubicBezTo>
                  <a:pt x="111" y="70"/>
                  <a:pt x="110" y="69"/>
                  <a:pt x="109" y="69"/>
                </a:cubicBezTo>
                <a:cubicBezTo>
                  <a:pt x="109" y="69"/>
                  <a:pt x="111" y="69"/>
                  <a:pt x="111" y="69"/>
                </a:cubicBezTo>
                <a:close/>
                <a:moveTo>
                  <a:pt x="116" y="72"/>
                </a:moveTo>
                <a:cubicBezTo>
                  <a:pt x="116" y="73"/>
                  <a:pt x="117" y="72"/>
                  <a:pt x="118" y="72"/>
                </a:cubicBezTo>
                <a:cubicBezTo>
                  <a:pt x="118" y="73"/>
                  <a:pt x="117" y="73"/>
                  <a:pt x="116" y="73"/>
                </a:cubicBezTo>
                <a:cubicBezTo>
                  <a:pt x="114" y="72"/>
                  <a:pt x="112" y="71"/>
                  <a:pt x="110" y="71"/>
                </a:cubicBezTo>
                <a:cubicBezTo>
                  <a:pt x="112" y="71"/>
                  <a:pt x="114" y="72"/>
                  <a:pt x="116" y="72"/>
                </a:cubicBezTo>
                <a:close/>
                <a:moveTo>
                  <a:pt x="118" y="42"/>
                </a:moveTo>
                <a:cubicBezTo>
                  <a:pt x="118" y="43"/>
                  <a:pt x="116" y="43"/>
                  <a:pt x="116" y="42"/>
                </a:cubicBezTo>
                <a:cubicBezTo>
                  <a:pt x="117" y="42"/>
                  <a:pt x="117" y="42"/>
                  <a:pt x="118" y="42"/>
                </a:cubicBezTo>
                <a:close/>
                <a:moveTo>
                  <a:pt x="114" y="42"/>
                </a:moveTo>
                <a:cubicBezTo>
                  <a:pt x="115" y="42"/>
                  <a:pt x="115" y="42"/>
                  <a:pt x="115" y="42"/>
                </a:cubicBezTo>
                <a:cubicBezTo>
                  <a:pt x="115" y="42"/>
                  <a:pt x="114" y="42"/>
                  <a:pt x="115" y="42"/>
                </a:cubicBezTo>
                <a:cubicBezTo>
                  <a:pt x="115" y="42"/>
                  <a:pt x="115" y="42"/>
                  <a:pt x="115" y="42"/>
                </a:cubicBezTo>
                <a:cubicBezTo>
                  <a:pt x="115" y="42"/>
                  <a:pt x="116" y="42"/>
                  <a:pt x="116" y="42"/>
                </a:cubicBezTo>
                <a:cubicBezTo>
                  <a:pt x="115" y="43"/>
                  <a:pt x="114" y="42"/>
                  <a:pt x="114" y="42"/>
                </a:cubicBezTo>
                <a:cubicBezTo>
                  <a:pt x="114" y="43"/>
                  <a:pt x="113" y="42"/>
                  <a:pt x="114" y="42"/>
                </a:cubicBezTo>
                <a:close/>
                <a:moveTo>
                  <a:pt x="114" y="46"/>
                </a:moveTo>
                <a:cubicBezTo>
                  <a:pt x="114" y="46"/>
                  <a:pt x="113" y="46"/>
                  <a:pt x="113" y="46"/>
                </a:cubicBezTo>
                <a:cubicBezTo>
                  <a:pt x="113" y="46"/>
                  <a:pt x="113" y="46"/>
                  <a:pt x="114" y="46"/>
                </a:cubicBezTo>
                <a:close/>
                <a:moveTo>
                  <a:pt x="112" y="46"/>
                </a:moveTo>
                <a:cubicBezTo>
                  <a:pt x="112" y="46"/>
                  <a:pt x="111" y="46"/>
                  <a:pt x="111" y="46"/>
                </a:cubicBezTo>
                <a:cubicBezTo>
                  <a:pt x="111" y="46"/>
                  <a:pt x="112" y="45"/>
                  <a:pt x="112" y="46"/>
                </a:cubicBezTo>
                <a:close/>
                <a:moveTo>
                  <a:pt x="112" y="41"/>
                </a:moveTo>
                <a:cubicBezTo>
                  <a:pt x="112" y="42"/>
                  <a:pt x="111" y="41"/>
                  <a:pt x="111" y="41"/>
                </a:cubicBezTo>
                <a:cubicBezTo>
                  <a:pt x="111" y="41"/>
                  <a:pt x="112" y="41"/>
                  <a:pt x="112" y="41"/>
                </a:cubicBezTo>
                <a:close/>
                <a:moveTo>
                  <a:pt x="112" y="42"/>
                </a:moveTo>
                <a:cubicBezTo>
                  <a:pt x="112" y="42"/>
                  <a:pt x="111" y="42"/>
                  <a:pt x="111" y="42"/>
                </a:cubicBezTo>
                <a:cubicBezTo>
                  <a:pt x="111" y="41"/>
                  <a:pt x="111" y="42"/>
                  <a:pt x="112" y="42"/>
                </a:cubicBezTo>
                <a:close/>
                <a:moveTo>
                  <a:pt x="110" y="42"/>
                </a:moveTo>
                <a:cubicBezTo>
                  <a:pt x="110" y="41"/>
                  <a:pt x="109" y="42"/>
                  <a:pt x="109" y="41"/>
                </a:cubicBezTo>
                <a:cubicBezTo>
                  <a:pt x="109" y="41"/>
                  <a:pt x="111" y="41"/>
                  <a:pt x="110" y="42"/>
                </a:cubicBezTo>
                <a:close/>
                <a:moveTo>
                  <a:pt x="108" y="40"/>
                </a:moveTo>
                <a:cubicBezTo>
                  <a:pt x="108" y="41"/>
                  <a:pt x="107" y="40"/>
                  <a:pt x="106" y="40"/>
                </a:cubicBezTo>
                <a:cubicBezTo>
                  <a:pt x="107" y="40"/>
                  <a:pt x="108" y="40"/>
                  <a:pt x="108" y="40"/>
                </a:cubicBezTo>
                <a:close/>
                <a:moveTo>
                  <a:pt x="111" y="43"/>
                </a:moveTo>
                <a:cubicBezTo>
                  <a:pt x="109" y="43"/>
                  <a:pt x="107" y="41"/>
                  <a:pt x="105" y="41"/>
                </a:cubicBezTo>
                <a:cubicBezTo>
                  <a:pt x="107" y="41"/>
                  <a:pt x="109" y="42"/>
                  <a:pt x="111" y="43"/>
                </a:cubicBezTo>
                <a:close/>
                <a:moveTo>
                  <a:pt x="103" y="38"/>
                </a:moveTo>
                <a:cubicBezTo>
                  <a:pt x="103" y="39"/>
                  <a:pt x="103" y="38"/>
                  <a:pt x="102" y="38"/>
                </a:cubicBezTo>
                <a:cubicBezTo>
                  <a:pt x="103" y="38"/>
                  <a:pt x="103" y="38"/>
                  <a:pt x="103" y="38"/>
                </a:cubicBezTo>
                <a:close/>
                <a:moveTo>
                  <a:pt x="102" y="40"/>
                </a:moveTo>
                <a:cubicBezTo>
                  <a:pt x="103" y="39"/>
                  <a:pt x="105" y="40"/>
                  <a:pt x="106" y="41"/>
                </a:cubicBezTo>
                <a:cubicBezTo>
                  <a:pt x="104" y="41"/>
                  <a:pt x="104" y="40"/>
                  <a:pt x="102" y="40"/>
                </a:cubicBezTo>
                <a:close/>
                <a:moveTo>
                  <a:pt x="104" y="73"/>
                </a:moveTo>
                <a:cubicBezTo>
                  <a:pt x="105" y="72"/>
                  <a:pt x="106" y="73"/>
                  <a:pt x="107" y="73"/>
                </a:cubicBezTo>
                <a:cubicBezTo>
                  <a:pt x="106" y="73"/>
                  <a:pt x="105" y="73"/>
                  <a:pt x="104" y="73"/>
                </a:cubicBezTo>
                <a:close/>
                <a:moveTo>
                  <a:pt x="104" y="50"/>
                </a:moveTo>
                <a:cubicBezTo>
                  <a:pt x="105" y="49"/>
                  <a:pt x="107" y="52"/>
                  <a:pt x="108" y="51"/>
                </a:cubicBezTo>
                <a:cubicBezTo>
                  <a:pt x="108" y="51"/>
                  <a:pt x="109" y="51"/>
                  <a:pt x="109" y="51"/>
                </a:cubicBezTo>
                <a:cubicBezTo>
                  <a:pt x="109" y="51"/>
                  <a:pt x="109" y="51"/>
                  <a:pt x="109" y="52"/>
                </a:cubicBezTo>
                <a:cubicBezTo>
                  <a:pt x="110" y="52"/>
                  <a:pt x="110" y="51"/>
                  <a:pt x="111" y="52"/>
                </a:cubicBezTo>
                <a:cubicBezTo>
                  <a:pt x="108" y="52"/>
                  <a:pt x="106" y="51"/>
                  <a:pt x="104" y="50"/>
                </a:cubicBezTo>
                <a:close/>
                <a:moveTo>
                  <a:pt x="108" y="68"/>
                </a:moveTo>
                <a:cubicBezTo>
                  <a:pt x="108" y="67"/>
                  <a:pt x="109" y="67"/>
                  <a:pt x="109" y="68"/>
                </a:cubicBezTo>
                <a:cubicBezTo>
                  <a:pt x="109" y="68"/>
                  <a:pt x="109" y="68"/>
                  <a:pt x="108" y="68"/>
                </a:cubicBezTo>
                <a:close/>
                <a:moveTo>
                  <a:pt x="109" y="78"/>
                </a:moveTo>
                <a:cubicBezTo>
                  <a:pt x="109" y="77"/>
                  <a:pt x="110" y="78"/>
                  <a:pt x="111" y="78"/>
                </a:cubicBezTo>
                <a:cubicBezTo>
                  <a:pt x="110" y="78"/>
                  <a:pt x="110" y="78"/>
                  <a:pt x="109" y="78"/>
                </a:cubicBezTo>
                <a:close/>
                <a:moveTo>
                  <a:pt x="111" y="76"/>
                </a:moveTo>
                <a:cubicBezTo>
                  <a:pt x="111" y="76"/>
                  <a:pt x="112" y="76"/>
                  <a:pt x="113" y="76"/>
                </a:cubicBezTo>
                <a:cubicBezTo>
                  <a:pt x="112" y="77"/>
                  <a:pt x="111" y="76"/>
                  <a:pt x="111" y="76"/>
                </a:cubicBezTo>
                <a:close/>
                <a:moveTo>
                  <a:pt x="113" y="81"/>
                </a:moveTo>
                <a:cubicBezTo>
                  <a:pt x="113" y="80"/>
                  <a:pt x="114" y="80"/>
                  <a:pt x="114" y="81"/>
                </a:cubicBezTo>
                <a:cubicBezTo>
                  <a:pt x="114" y="81"/>
                  <a:pt x="113" y="81"/>
                  <a:pt x="113" y="81"/>
                </a:cubicBezTo>
                <a:close/>
                <a:moveTo>
                  <a:pt x="113" y="77"/>
                </a:moveTo>
                <a:cubicBezTo>
                  <a:pt x="114" y="76"/>
                  <a:pt x="116" y="78"/>
                  <a:pt x="118" y="77"/>
                </a:cubicBezTo>
                <a:cubicBezTo>
                  <a:pt x="117" y="78"/>
                  <a:pt x="114" y="77"/>
                  <a:pt x="113" y="77"/>
                </a:cubicBezTo>
                <a:close/>
                <a:moveTo>
                  <a:pt x="118" y="127"/>
                </a:moveTo>
                <a:cubicBezTo>
                  <a:pt x="118" y="126"/>
                  <a:pt x="119" y="126"/>
                  <a:pt x="119" y="127"/>
                </a:cubicBezTo>
                <a:cubicBezTo>
                  <a:pt x="119" y="127"/>
                  <a:pt x="119" y="127"/>
                  <a:pt x="118" y="127"/>
                </a:cubicBezTo>
                <a:close/>
                <a:moveTo>
                  <a:pt x="115" y="79"/>
                </a:moveTo>
                <a:cubicBezTo>
                  <a:pt x="117" y="79"/>
                  <a:pt x="118" y="80"/>
                  <a:pt x="119" y="80"/>
                </a:cubicBezTo>
                <a:cubicBezTo>
                  <a:pt x="118" y="80"/>
                  <a:pt x="117" y="79"/>
                  <a:pt x="115" y="79"/>
                </a:cubicBezTo>
                <a:close/>
                <a:moveTo>
                  <a:pt x="119" y="73"/>
                </a:moveTo>
                <a:cubicBezTo>
                  <a:pt x="120" y="72"/>
                  <a:pt x="120" y="73"/>
                  <a:pt x="121" y="73"/>
                </a:cubicBezTo>
                <a:cubicBezTo>
                  <a:pt x="121" y="74"/>
                  <a:pt x="120" y="73"/>
                  <a:pt x="119" y="73"/>
                </a:cubicBezTo>
                <a:close/>
                <a:moveTo>
                  <a:pt x="121" y="67"/>
                </a:moveTo>
                <a:cubicBezTo>
                  <a:pt x="121" y="66"/>
                  <a:pt x="122" y="66"/>
                  <a:pt x="121" y="67"/>
                </a:cubicBezTo>
                <a:cubicBezTo>
                  <a:pt x="121" y="67"/>
                  <a:pt x="121" y="67"/>
                  <a:pt x="121" y="67"/>
                </a:cubicBezTo>
                <a:close/>
                <a:moveTo>
                  <a:pt x="124" y="80"/>
                </a:moveTo>
                <a:cubicBezTo>
                  <a:pt x="124" y="79"/>
                  <a:pt x="125" y="80"/>
                  <a:pt x="125" y="80"/>
                </a:cubicBezTo>
                <a:cubicBezTo>
                  <a:pt x="125" y="80"/>
                  <a:pt x="124" y="80"/>
                  <a:pt x="124" y="80"/>
                </a:cubicBezTo>
                <a:close/>
                <a:moveTo>
                  <a:pt x="125" y="83"/>
                </a:moveTo>
                <a:cubicBezTo>
                  <a:pt x="127" y="84"/>
                  <a:pt x="129" y="84"/>
                  <a:pt x="132" y="85"/>
                </a:cubicBezTo>
                <a:cubicBezTo>
                  <a:pt x="130" y="86"/>
                  <a:pt x="126" y="84"/>
                  <a:pt x="125" y="84"/>
                </a:cubicBezTo>
                <a:cubicBezTo>
                  <a:pt x="124" y="85"/>
                  <a:pt x="124" y="84"/>
                  <a:pt x="125" y="83"/>
                </a:cubicBezTo>
                <a:close/>
                <a:moveTo>
                  <a:pt x="126" y="117"/>
                </a:moveTo>
                <a:cubicBezTo>
                  <a:pt x="126" y="116"/>
                  <a:pt x="127" y="117"/>
                  <a:pt x="127" y="117"/>
                </a:cubicBezTo>
                <a:cubicBezTo>
                  <a:pt x="127" y="117"/>
                  <a:pt x="126" y="117"/>
                  <a:pt x="126" y="117"/>
                </a:cubicBezTo>
                <a:close/>
                <a:moveTo>
                  <a:pt x="128" y="93"/>
                </a:moveTo>
                <a:cubicBezTo>
                  <a:pt x="128" y="93"/>
                  <a:pt x="129" y="93"/>
                  <a:pt x="129" y="93"/>
                </a:cubicBezTo>
                <a:cubicBezTo>
                  <a:pt x="129" y="94"/>
                  <a:pt x="128" y="93"/>
                  <a:pt x="128" y="93"/>
                </a:cubicBezTo>
                <a:close/>
                <a:moveTo>
                  <a:pt x="131" y="94"/>
                </a:moveTo>
                <a:cubicBezTo>
                  <a:pt x="138" y="94"/>
                  <a:pt x="145" y="96"/>
                  <a:pt x="152" y="97"/>
                </a:cubicBezTo>
                <a:cubicBezTo>
                  <a:pt x="151" y="97"/>
                  <a:pt x="149" y="97"/>
                  <a:pt x="148" y="97"/>
                </a:cubicBezTo>
                <a:cubicBezTo>
                  <a:pt x="143" y="95"/>
                  <a:pt x="136" y="95"/>
                  <a:pt x="131" y="94"/>
                </a:cubicBezTo>
                <a:close/>
                <a:moveTo>
                  <a:pt x="148" y="110"/>
                </a:moveTo>
                <a:cubicBezTo>
                  <a:pt x="145" y="110"/>
                  <a:pt x="142" y="110"/>
                  <a:pt x="139" y="110"/>
                </a:cubicBezTo>
                <a:cubicBezTo>
                  <a:pt x="142" y="109"/>
                  <a:pt x="144" y="110"/>
                  <a:pt x="148" y="110"/>
                </a:cubicBezTo>
                <a:close/>
                <a:moveTo>
                  <a:pt x="140" y="118"/>
                </a:moveTo>
                <a:cubicBezTo>
                  <a:pt x="140" y="117"/>
                  <a:pt x="142" y="117"/>
                  <a:pt x="142" y="118"/>
                </a:cubicBezTo>
                <a:cubicBezTo>
                  <a:pt x="142" y="118"/>
                  <a:pt x="141" y="117"/>
                  <a:pt x="140" y="118"/>
                </a:cubicBezTo>
                <a:close/>
                <a:moveTo>
                  <a:pt x="140" y="113"/>
                </a:moveTo>
                <a:cubicBezTo>
                  <a:pt x="141" y="113"/>
                  <a:pt x="143" y="113"/>
                  <a:pt x="144" y="113"/>
                </a:cubicBezTo>
                <a:cubicBezTo>
                  <a:pt x="143" y="114"/>
                  <a:pt x="141" y="113"/>
                  <a:pt x="140" y="113"/>
                </a:cubicBezTo>
                <a:close/>
                <a:moveTo>
                  <a:pt x="147" y="118"/>
                </a:moveTo>
                <a:cubicBezTo>
                  <a:pt x="147" y="118"/>
                  <a:pt x="148" y="118"/>
                  <a:pt x="149" y="118"/>
                </a:cubicBezTo>
                <a:cubicBezTo>
                  <a:pt x="148" y="118"/>
                  <a:pt x="148" y="118"/>
                  <a:pt x="147" y="118"/>
                </a:cubicBezTo>
                <a:close/>
                <a:moveTo>
                  <a:pt x="149" y="118"/>
                </a:moveTo>
                <a:cubicBezTo>
                  <a:pt x="150" y="118"/>
                  <a:pt x="151" y="118"/>
                  <a:pt x="152" y="119"/>
                </a:cubicBezTo>
                <a:cubicBezTo>
                  <a:pt x="151" y="119"/>
                  <a:pt x="150" y="119"/>
                  <a:pt x="149" y="118"/>
                </a:cubicBezTo>
                <a:close/>
                <a:moveTo>
                  <a:pt x="153" y="119"/>
                </a:moveTo>
                <a:cubicBezTo>
                  <a:pt x="152" y="119"/>
                  <a:pt x="152" y="119"/>
                  <a:pt x="152" y="119"/>
                </a:cubicBezTo>
                <a:cubicBezTo>
                  <a:pt x="152" y="118"/>
                  <a:pt x="153" y="118"/>
                  <a:pt x="153" y="119"/>
                </a:cubicBezTo>
                <a:close/>
                <a:moveTo>
                  <a:pt x="155" y="116"/>
                </a:moveTo>
                <a:cubicBezTo>
                  <a:pt x="152" y="116"/>
                  <a:pt x="147" y="116"/>
                  <a:pt x="144" y="116"/>
                </a:cubicBezTo>
                <a:cubicBezTo>
                  <a:pt x="144" y="116"/>
                  <a:pt x="144" y="115"/>
                  <a:pt x="143" y="115"/>
                </a:cubicBezTo>
                <a:cubicBezTo>
                  <a:pt x="144" y="114"/>
                  <a:pt x="145" y="115"/>
                  <a:pt x="145" y="115"/>
                </a:cubicBezTo>
                <a:cubicBezTo>
                  <a:pt x="147" y="115"/>
                  <a:pt x="150" y="115"/>
                  <a:pt x="153" y="116"/>
                </a:cubicBezTo>
                <a:cubicBezTo>
                  <a:pt x="154" y="116"/>
                  <a:pt x="156" y="116"/>
                  <a:pt x="158" y="116"/>
                </a:cubicBezTo>
                <a:cubicBezTo>
                  <a:pt x="158" y="117"/>
                  <a:pt x="156" y="117"/>
                  <a:pt x="155" y="116"/>
                </a:cubicBezTo>
                <a:close/>
                <a:moveTo>
                  <a:pt x="164" y="117"/>
                </a:moveTo>
                <a:cubicBezTo>
                  <a:pt x="163" y="118"/>
                  <a:pt x="161" y="117"/>
                  <a:pt x="160" y="117"/>
                </a:cubicBezTo>
                <a:cubicBezTo>
                  <a:pt x="161" y="116"/>
                  <a:pt x="163" y="117"/>
                  <a:pt x="164" y="117"/>
                </a:cubicBezTo>
                <a:close/>
                <a:moveTo>
                  <a:pt x="160" y="119"/>
                </a:moveTo>
                <a:cubicBezTo>
                  <a:pt x="162" y="119"/>
                  <a:pt x="167" y="119"/>
                  <a:pt x="169" y="120"/>
                </a:cubicBezTo>
                <a:cubicBezTo>
                  <a:pt x="166" y="120"/>
                  <a:pt x="163" y="120"/>
                  <a:pt x="160" y="119"/>
                </a:cubicBezTo>
                <a:close/>
                <a:moveTo>
                  <a:pt x="179" y="112"/>
                </a:moveTo>
                <a:cubicBezTo>
                  <a:pt x="179" y="112"/>
                  <a:pt x="180" y="112"/>
                  <a:pt x="180" y="112"/>
                </a:cubicBezTo>
                <a:cubicBezTo>
                  <a:pt x="180" y="112"/>
                  <a:pt x="179" y="112"/>
                  <a:pt x="179" y="112"/>
                </a:cubicBezTo>
                <a:close/>
                <a:moveTo>
                  <a:pt x="221" y="120"/>
                </a:moveTo>
                <a:cubicBezTo>
                  <a:pt x="221" y="120"/>
                  <a:pt x="222" y="120"/>
                  <a:pt x="222" y="121"/>
                </a:cubicBezTo>
                <a:cubicBezTo>
                  <a:pt x="222" y="121"/>
                  <a:pt x="222" y="120"/>
                  <a:pt x="221" y="120"/>
                </a:cubicBezTo>
                <a:close/>
                <a:moveTo>
                  <a:pt x="222" y="118"/>
                </a:moveTo>
                <a:cubicBezTo>
                  <a:pt x="222" y="119"/>
                  <a:pt x="221" y="119"/>
                  <a:pt x="221" y="119"/>
                </a:cubicBezTo>
                <a:cubicBezTo>
                  <a:pt x="221" y="118"/>
                  <a:pt x="222" y="118"/>
                  <a:pt x="222" y="118"/>
                </a:cubicBezTo>
                <a:close/>
                <a:moveTo>
                  <a:pt x="214" y="119"/>
                </a:moveTo>
                <a:cubicBezTo>
                  <a:pt x="214" y="119"/>
                  <a:pt x="212" y="118"/>
                  <a:pt x="211" y="119"/>
                </a:cubicBezTo>
                <a:cubicBezTo>
                  <a:pt x="212" y="118"/>
                  <a:pt x="213" y="119"/>
                  <a:pt x="214" y="119"/>
                </a:cubicBezTo>
                <a:close/>
                <a:moveTo>
                  <a:pt x="217" y="120"/>
                </a:moveTo>
                <a:cubicBezTo>
                  <a:pt x="218" y="119"/>
                  <a:pt x="221" y="119"/>
                  <a:pt x="223" y="119"/>
                </a:cubicBezTo>
                <a:cubicBezTo>
                  <a:pt x="222" y="120"/>
                  <a:pt x="219" y="119"/>
                  <a:pt x="219" y="121"/>
                </a:cubicBezTo>
                <a:cubicBezTo>
                  <a:pt x="219" y="121"/>
                  <a:pt x="218" y="120"/>
                  <a:pt x="218" y="121"/>
                </a:cubicBezTo>
                <a:cubicBezTo>
                  <a:pt x="218" y="120"/>
                  <a:pt x="218" y="120"/>
                  <a:pt x="218" y="120"/>
                </a:cubicBezTo>
                <a:cubicBezTo>
                  <a:pt x="218" y="120"/>
                  <a:pt x="218" y="120"/>
                  <a:pt x="217" y="120"/>
                </a:cubicBezTo>
                <a:cubicBezTo>
                  <a:pt x="217" y="120"/>
                  <a:pt x="217" y="121"/>
                  <a:pt x="217" y="121"/>
                </a:cubicBezTo>
                <a:cubicBezTo>
                  <a:pt x="216" y="120"/>
                  <a:pt x="217" y="120"/>
                  <a:pt x="217" y="120"/>
                </a:cubicBezTo>
                <a:cubicBezTo>
                  <a:pt x="215" y="120"/>
                  <a:pt x="211" y="121"/>
                  <a:pt x="211" y="120"/>
                </a:cubicBezTo>
                <a:cubicBezTo>
                  <a:pt x="212" y="120"/>
                  <a:pt x="216" y="119"/>
                  <a:pt x="217" y="120"/>
                </a:cubicBezTo>
                <a:close/>
                <a:moveTo>
                  <a:pt x="203" y="116"/>
                </a:moveTo>
                <a:cubicBezTo>
                  <a:pt x="202" y="116"/>
                  <a:pt x="202" y="116"/>
                  <a:pt x="201" y="116"/>
                </a:cubicBezTo>
                <a:cubicBezTo>
                  <a:pt x="201" y="115"/>
                  <a:pt x="202" y="116"/>
                  <a:pt x="203" y="116"/>
                </a:cubicBezTo>
                <a:close/>
                <a:moveTo>
                  <a:pt x="199" y="122"/>
                </a:moveTo>
                <a:cubicBezTo>
                  <a:pt x="199" y="122"/>
                  <a:pt x="200" y="122"/>
                  <a:pt x="201" y="122"/>
                </a:cubicBezTo>
                <a:cubicBezTo>
                  <a:pt x="201" y="123"/>
                  <a:pt x="199" y="123"/>
                  <a:pt x="199" y="122"/>
                </a:cubicBezTo>
                <a:close/>
                <a:moveTo>
                  <a:pt x="200" y="121"/>
                </a:moveTo>
                <a:cubicBezTo>
                  <a:pt x="201" y="121"/>
                  <a:pt x="203" y="121"/>
                  <a:pt x="204" y="121"/>
                </a:cubicBezTo>
                <a:cubicBezTo>
                  <a:pt x="203" y="122"/>
                  <a:pt x="201" y="121"/>
                  <a:pt x="200" y="121"/>
                </a:cubicBezTo>
                <a:close/>
                <a:moveTo>
                  <a:pt x="204" y="116"/>
                </a:moveTo>
                <a:cubicBezTo>
                  <a:pt x="205" y="116"/>
                  <a:pt x="205" y="116"/>
                  <a:pt x="206" y="116"/>
                </a:cubicBezTo>
                <a:cubicBezTo>
                  <a:pt x="206" y="116"/>
                  <a:pt x="205" y="116"/>
                  <a:pt x="204" y="116"/>
                </a:cubicBezTo>
                <a:close/>
                <a:moveTo>
                  <a:pt x="206" y="115"/>
                </a:moveTo>
                <a:cubicBezTo>
                  <a:pt x="208" y="114"/>
                  <a:pt x="209" y="115"/>
                  <a:pt x="211" y="115"/>
                </a:cubicBezTo>
                <a:cubicBezTo>
                  <a:pt x="210" y="115"/>
                  <a:pt x="208" y="115"/>
                  <a:pt x="206" y="115"/>
                </a:cubicBezTo>
                <a:close/>
                <a:moveTo>
                  <a:pt x="218" y="114"/>
                </a:moveTo>
                <a:cubicBezTo>
                  <a:pt x="219" y="114"/>
                  <a:pt x="220" y="114"/>
                  <a:pt x="220" y="114"/>
                </a:cubicBezTo>
                <a:cubicBezTo>
                  <a:pt x="220" y="114"/>
                  <a:pt x="219" y="114"/>
                  <a:pt x="218" y="114"/>
                </a:cubicBezTo>
                <a:close/>
                <a:moveTo>
                  <a:pt x="230" y="117"/>
                </a:moveTo>
                <a:cubicBezTo>
                  <a:pt x="229" y="116"/>
                  <a:pt x="230" y="117"/>
                  <a:pt x="231" y="116"/>
                </a:cubicBezTo>
                <a:cubicBezTo>
                  <a:pt x="230" y="117"/>
                  <a:pt x="230" y="117"/>
                  <a:pt x="230" y="117"/>
                </a:cubicBezTo>
                <a:close/>
                <a:moveTo>
                  <a:pt x="252" y="114"/>
                </a:moveTo>
                <a:cubicBezTo>
                  <a:pt x="252" y="114"/>
                  <a:pt x="252" y="114"/>
                  <a:pt x="251" y="114"/>
                </a:cubicBezTo>
                <a:cubicBezTo>
                  <a:pt x="251" y="114"/>
                  <a:pt x="252" y="113"/>
                  <a:pt x="252" y="114"/>
                </a:cubicBezTo>
                <a:close/>
                <a:moveTo>
                  <a:pt x="237" y="116"/>
                </a:moveTo>
                <a:cubicBezTo>
                  <a:pt x="238" y="115"/>
                  <a:pt x="240" y="115"/>
                  <a:pt x="240" y="116"/>
                </a:cubicBezTo>
                <a:lnTo>
                  <a:pt x="237" y="116"/>
                </a:lnTo>
                <a:close/>
                <a:moveTo>
                  <a:pt x="240" y="117"/>
                </a:moveTo>
                <a:cubicBezTo>
                  <a:pt x="240" y="116"/>
                  <a:pt x="240" y="117"/>
                  <a:pt x="239" y="116"/>
                </a:cubicBezTo>
                <a:cubicBezTo>
                  <a:pt x="239" y="116"/>
                  <a:pt x="240" y="117"/>
                  <a:pt x="240" y="116"/>
                </a:cubicBezTo>
                <a:cubicBezTo>
                  <a:pt x="241" y="116"/>
                  <a:pt x="240" y="117"/>
                  <a:pt x="240" y="117"/>
                </a:cubicBezTo>
                <a:close/>
                <a:moveTo>
                  <a:pt x="242" y="115"/>
                </a:moveTo>
                <a:cubicBezTo>
                  <a:pt x="241" y="115"/>
                  <a:pt x="241" y="115"/>
                  <a:pt x="241" y="115"/>
                </a:cubicBezTo>
                <a:cubicBezTo>
                  <a:pt x="241" y="115"/>
                  <a:pt x="242" y="115"/>
                  <a:pt x="242" y="115"/>
                </a:cubicBezTo>
                <a:close/>
                <a:moveTo>
                  <a:pt x="242" y="115"/>
                </a:moveTo>
                <a:cubicBezTo>
                  <a:pt x="242" y="115"/>
                  <a:pt x="243" y="115"/>
                  <a:pt x="243" y="115"/>
                </a:cubicBezTo>
                <a:cubicBezTo>
                  <a:pt x="243" y="115"/>
                  <a:pt x="242" y="115"/>
                  <a:pt x="242" y="115"/>
                </a:cubicBezTo>
                <a:close/>
                <a:moveTo>
                  <a:pt x="245" y="116"/>
                </a:moveTo>
                <a:cubicBezTo>
                  <a:pt x="245" y="116"/>
                  <a:pt x="247" y="116"/>
                  <a:pt x="248" y="116"/>
                </a:cubicBezTo>
                <a:cubicBezTo>
                  <a:pt x="248" y="116"/>
                  <a:pt x="246" y="117"/>
                  <a:pt x="245" y="116"/>
                </a:cubicBezTo>
                <a:close/>
                <a:moveTo>
                  <a:pt x="248" y="115"/>
                </a:moveTo>
                <a:cubicBezTo>
                  <a:pt x="248" y="116"/>
                  <a:pt x="247" y="115"/>
                  <a:pt x="246" y="115"/>
                </a:cubicBezTo>
                <a:cubicBezTo>
                  <a:pt x="248" y="115"/>
                  <a:pt x="249" y="115"/>
                  <a:pt x="250" y="114"/>
                </a:cubicBezTo>
                <a:cubicBezTo>
                  <a:pt x="250" y="114"/>
                  <a:pt x="250" y="114"/>
                  <a:pt x="250" y="114"/>
                </a:cubicBezTo>
                <a:cubicBezTo>
                  <a:pt x="250" y="114"/>
                  <a:pt x="251" y="115"/>
                  <a:pt x="252" y="114"/>
                </a:cubicBezTo>
                <a:cubicBezTo>
                  <a:pt x="252" y="115"/>
                  <a:pt x="252" y="115"/>
                  <a:pt x="253" y="115"/>
                </a:cubicBezTo>
                <a:cubicBezTo>
                  <a:pt x="251" y="115"/>
                  <a:pt x="249" y="116"/>
                  <a:pt x="248" y="115"/>
                </a:cubicBezTo>
                <a:close/>
                <a:moveTo>
                  <a:pt x="260" y="114"/>
                </a:moveTo>
                <a:cubicBezTo>
                  <a:pt x="258" y="115"/>
                  <a:pt x="255" y="115"/>
                  <a:pt x="253" y="115"/>
                </a:cubicBezTo>
                <a:cubicBezTo>
                  <a:pt x="254" y="115"/>
                  <a:pt x="255" y="115"/>
                  <a:pt x="256" y="115"/>
                </a:cubicBezTo>
                <a:cubicBezTo>
                  <a:pt x="256" y="114"/>
                  <a:pt x="256" y="114"/>
                  <a:pt x="255" y="114"/>
                </a:cubicBezTo>
                <a:cubicBezTo>
                  <a:pt x="257" y="113"/>
                  <a:pt x="258" y="114"/>
                  <a:pt x="260" y="113"/>
                </a:cubicBezTo>
                <a:cubicBezTo>
                  <a:pt x="260" y="113"/>
                  <a:pt x="260" y="113"/>
                  <a:pt x="260" y="113"/>
                </a:cubicBezTo>
                <a:cubicBezTo>
                  <a:pt x="260" y="113"/>
                  <a:pt x="261" y="114"/>
                  <a:pt x="261" y="115"/>
                </a:cubicBezTo>
                <a:cubicBezTo>
                  <a:pt x="260" y="114"/>
                  <a:pt x="260" y="115"/>
                  <a:pt x="260" y="114"/>
                </a:cubicBezTo>
                <a:close/>
                <a:moveTo>
                  <a:pt x="263" y="115"/>
                </a:moveTo>
                <a:cubicBezTo>
                  <a:pt x="262" y="114"/>
                  <a:pt x="262" y="115"/>
                  <a:pt x="261" y="115"/>
                </a:cubicBezTo>
                <a:cubicBezTo>
                  <a:pt x="262" y="114"/>
                  <a:pt x="262" y="114"/>
                  <a:pt x="263" y="114"/>
                </a:cubicBezTo>
                <a:lnTo>
                  <a:pt x="263" y="115"/>
                </a:lnTo>
                <a:close/>
                <a:moveTo>
                  <a:pt x="271" y="114"/>
                </a:moveTo>
                <a:cubicBezTo>
                  <a:pt x="271" y="114"/>
                  <a:pt x="272" y="114"/>
                  <a:pt x="272" y="114"/>
                </a:cubicBezTo>
                <a:cubicBezTo>
                  <a:pt x="273" y="115"/>
                  <a:pt x="272" y="114"/>
                  <a:pt x="271" y="114"/>
                </a:cubicBezTo>
                <a:close/>
                <a:moveTo>
                  <a:pt x="329" y="79"/>
                </a:moveTo>
                <a:cubicBezTo>
                  <a:pt x="329" y="79"/>
                  <a:pt x="329" y="79"/>
                  <a:pt x="329" y="79"/>
                </a:cubicBezTo>
                <a:cubicBezTo>
                  <a:pt x="329" y="79"/>
                  <a:pt x="329" y="79"/>
                  <a:pt x="329" y="79"/>
                </a:cubicBezTo>
                <a:close/>
                <a:moveTo>
                  <a:pt x="279" y="84"/>
                </a:moveTo>
                <a:cubicBezTo>
                  <a:pt x="279" y="84"/>
                  <a:pt x="279" y="84"/>
                  <a:pt x="279" y="84"/>
                </a:cubicBezTo>
                <a:cubicBezTo>
                  <a:pt x="279" y="84"/>
                  <a:pt x="279" y="84"/>
                  <a:pt x="279" y="84"/>
                </a:cubicBezTo>
                <a:close/>
                <a:moveTo>
                  <a:pt x="279" y="83"/>
                </a:moveTo>
                <a:cubicBezTo>
                  <a:pt x="280" y="83"/>
                  <a:pt x="280" y="83"/>
                  <a:pt x="280" y="83"/>
                </a:cubicBezTo>
                <a:cubicBezTo>
                  <a:pt x="280" y="83"/>
                  <a:pt x="280" y="83"/>
                  <a:pt x="279" y="83"/>
                </a:cubicBezTo>
                <a:close/>
                <a:moveTo>
                  <a:pt x="23" y="31"/>
                </a:moveTo>
                <a:cubicBezTo>
                  <a:pt x="23" y="31"/>
                  <a:pt x="23" y="31"/>
                  <a:pt x="23" y="31"/>
                </a:cubicBezTo>
                <a:cubicBezTo>
                  <a:pt x="23" y="31"/>
                  <a:pt x="23" y="31"/>
                  <a:pt x="23" y="31"/>
                </a:cubicBezTo>
                <a:close/>
                <a:moveTo>
                  <a:pt x="263" y="116"/>
                </a:moveTo>
                <a:cubicBezTo>
                  <a:pt x="263" y="116"/>
                  <a:pt x="263" y="116"/>
                  <a:pt x="263" y="116"/>
                </a:cubicBezTo>
                <a:cubicBezTo>
                  <a:pt x="263" y="116"/>
                  <a:pt x="263" y="116"/>
                  <a:pt x="263" y="116"/>
                </a:cubicBezTo>
                <a:close/>
                <a:moveTo>
                  <a:pt x="329" y="79"/>
                </a:moveTo>
                <a:cubicBezTo>
                  <a:pt x="329" y="79"/>
                  <a:pt x="329" y="79"/>
                  <a:pt x="330" y="79"/>
                </a:cubicBezTo>
                <a:cubicBezTo>
                  <a:pt x="329" y="79"/>
                  <a:pt x="329" y="79"/>
                  <a:pt x="329" y="79"/>
                </a:cubicBezTo>
                <a:close/>
                <a:moveTo>
                  <a:pt x="11" y="62"/>
                </a:moveTo>
                <a:cubicBezTo>
                  <a:pt x="11" y="62"/>
                  <a:pt x="11" y="63"/>
                  <a:pt x="12" y="62"/>
                </a:cubicBezTo>
                <a:cubicBezTo>
                  <a:pt x="12" y="62"/>
                  <a:pt x="11" y="61"/>
                  <a:pt x="11" y="62"/>
                </a:cubicBezTo>
                <a:close/>
                <a:moveTo>
                  <a:pt x="18" y="36"/>
                </a:moveTo>
                <a:cubicBezTo>
                  <a:pt x="18" y="36"/>
                  <a:pt x="18" y="36"/>
                  <a:pt x="18" y="36"/>
                </a:cubicBezTo>
                <a:cubicBezTo>
                  <a:pt x="17" y="36"/>
                  <a:pt x="17" y="36"/>
                  <a:pt x="17" y="36"/>
                </a:cubicBezTo>
                <a:cubicBezTo>
                  <a:pt x="17" y="38"/>
                  <a:pt x="19" y="39"/>
                  <a:pt x="20" y="41"/>
                </a:cubicBezTo>
                <a:cubicBezTo>
                  <a:pt x="20" y="40"/>
                  <a:pt x="19" y="42"/>
                  <a:pt x="19" y="41"/>
                </a:cubicBezTo>
                <a:cubicBezTo>
                  <a:pt x="19" y="41"/>
                  <a:pt x="19" y="41"/>
                  <a:pt x="19" y="41"/>
                </a:cubicBezTo>
                <a:cubicBezTo>
                  <a:pt x="18" y="41"/>
                  <a:pt x="18" y="41"/>
                  <a:pt x="17" y="40"/>
                </a:cubicBezTo>
                <a:cubicBezTo>
                  <a:pt x="18" y="40"/>
                  <a:pt x="18" y="40"/>
                  <a:pt x="18" y="40"/>
                </a:cubicBezTo>
                <a:cubicBezTo>
                  <a:pt x="17" y="39"/>
                  <a:pt x="16" y="37"/>
                  <a:pt x="15" y="38"/>
                </a:cubicBezTo>
                <a:cubicBezTo>
                  <a:pt x="14" y="39"/>
                  <a:pt x="18" y="40"/>
                  <a:pt x="16" y="40"/>
                </a:cubicBezTo>
                <a:cubicBezTo>
                  <a:pt x="16" y="42"/>
                  <a:pt x="18" y="42"/>
                  <a:pt x="19" y="44"/>
                </a:cubicBezTo>
                <a:cubicBezTo>
                  <a:pt x="19" y="44"/>
                  <a:pt x="18" y="44"/>
                  <a:pt x="18" y="44"/>
                </a:cubicBezTo>
                <a:cubicBezTo>
                  <a:pt x="19" y="44"/>
                  <a:pt x="19" y="45"/>
                  <a:pt x="20" y="45"/>
                </a:cubicBezTo>
                <a:cubicBezTo>
                  <a:pt x="20" y="45"/>
                  <a:pt x="19" y="44"/>
                  <a:pt x="20" y="44"/>
                </a:cubicBezTo>
                <a:cubicBezTo>
                  <a:pt x="21" y="44"/>
                  <a:pt x="21" y="45"/>
                  <a:pt x="22" y="45"/>
                </a:cubicBezTo>
                <a:cubicBezTo>
                  <a:pt x="22" y="44"/>
                  <a:pt x="22" y="44"/>
                  <a:pt x="21" y="44"/>
                </a:cubicBezTo>
                <a:cubicBezTo>
                  <a:pt x="21" y="43"/>
                  <a:pt x="20" y="42"/>
                  <a:pt x="19" y="42"/>
                </a:cubicBezTo>
                <a:cubicBezTo>
                  <a:pt x="20" y="42"/>
                  <a:pt x="19" y="41"/>
                  <a:pt x="20" y="41"/>
                </a:cubicBezTo>
                <a:cubicBezTo>
                  <a:pt x="22" y="42"/>
                  <a:pt x="23" y="45"/>
                  <a:pt x="25" y="45"/>
                </a:cubicBezTo>
                <a:cubicBezTo>
                  <a:pt x="23" y="44"/>
                  <a:pt x="22" y="42"/>
                  <a:pt x="21" y="41"/>
                </a:cubicBezTo>
                <a:cubicBezTo>
                  <a:pt x="21" y="41"/>
                  <a:pt x="22" y="41"/>
                  <a:pt x="22" y="41"/>
                </a:cubicBezTo>
                <a:cubicBezTo>
                  <a:pt x="21" y="40"/>
                  <a:pt x="19" y="39"/>
                  <a:pt x="19" y="37"/>
                </a:cubicBezTo>
                <a:cubicBezTo>
                  <a:pt x="19" y="37"/>
                  <a:pt x="20" y="37"/>
                  <a:pt x="20" y="36"/>
                </a:cubicBezTo>
                <a:cubicBezTo>
                  <a:pt x="19" y="36"/>
                  <a:pt x="19" y="35"/>
                  <a:pt x="18" y="35"/>
                </a:cubicBezTo>
                <a:cubicBezTo>
                  <a:pt x="18" y="36"/>
                  <a:pt x="18" y="36"/>
                  <a:pt x="18" y="36"/>
                </a:cubicBezTo>
                <a:close/>
                <a:moveTo>
                  <a:pt x="20" y="57"/>
                </a:moveTo>
                <a:cubicBezTo>
                  <a:pt x="19" y="56"/>
                  <a:pt x="18" y="55"/>
                  <a:pt x="17" y="54"/>
                </a:cubicBezTo>
                <a:cubicBezTo>
                  <a:pt x="17" y="56"/>
                  <a:pt x="19" y="56"/>
                  <a:pt x="20" y="57"/>
                </a:cubicBezTo>
                <a:close/>
                <a:moveTo>
                  <a:pt x="19" y="72"/>
                </a:moveTo>
                <a:cubicBezTo>
                  <a:pt x="18" y="72"/>
                  <a:pt x="19" y="71"/>
                  <a:pt x="18" y="71"/>
                </a:cubicBezTo>
                <a:cubicBezTo>
                  <a:pt x="18" y="72"/>
                  <a:pt x="19" y="72"/>
                  <a:pt x="19" y="72"/>
                </a:cubicBezTo>
                <a:close/>
                <a:moveTo>
                  <a:pt x="19" y="31"/>
                </a:moveTo>
                <a:cubicBezTo>
                  <a:pt x="19" y="32"/>
                  <a:pt x="18" y="30"/>
                  <a:pt x="18" y="31"/>
                </a:cubicBezTo>
                <a:cubicBezTo>
                  <a:pt x="19" y="31"/>
                  <a:pt x="19" y="32"/>
                  <a:pt x="19" y="33"/>
                </a:cubicBezTo>
                <a:cubicBezTo>
                  <a:pt x="19" y="32"/>
                  <a:pt x="19" y="31"/>
                  <a:pt x="19" y="31"/>
                </a:cubicBezTo>
                <a:close/>
                <a:moveTo>
                  <a:pt x="20" y="67"/>
                </a:moveTo>
                <a:cubicBezTo>
                  <a:pt x="20" y="67"/>
                  <a:pt x="20" y="67"/>
                  <a:pt x="19" y="67"/>
                </a:cubicBezTo>
                <a:cubicBezTo>
                  <a:pt x="20" y="67"/>
                  <a:pt x="20" y="68"/>
                  <a:pt x="20" y="67"/>
                </a:cubicBezTo>
                <a:cubicBezTo>
                  <a:pt x="20" y="67"/>
                  <a:pt x="20" y="67"/>
                  <a:pt x="20" y="67"/>
                </a:cubicBezTo>
                <a:close/>
                <a:moveTo>
                  <a:pt x="21" y="11"/>
                </a:moveTo>
                <a:cubicBezTo>
                  <a:pt x="21" y="10"/>
                  <a:pt x="21" y="9"/>
                  <a:pt x="20" y="9"/>
                </a:cubicBezTo>
                <a:cubicBezTo>
                  <a:pt x="20" y="10"/>
                  <a:pt x="21" y="10"/>
                  <a:pt x="21" y="11"/>
                </a:cubicBezTo>
                <a:close/>
                <a:moveTo>
                  <a:pt x="23" y="70"/>
                </a:moveTo>
                <a:cubicBezTo>
                  <a:pt x="23" y="69"/>
                  <a:pt x="21" y="68"/>
                  <a:pt x="21" y="68"/>
                </a:cubicBezTo>
                <a:cubicBezTo>
                  <a:pt x="21" y="69"/>
                  <a:pt x="21" y="69"/>
                  <a:pt x="21" y="69"/>
                </a:cubicBezTo>
                <a:cubicBezTo>
                  <a:pt x="22" y="69"/>
                  <a:pt x="23" y="70"/>
                  <a:pt x="23" y="70"/>
                </a:cubicBezTo>
                <a:close/>
                <a:moveTo>
                  <a:pt x="26" y="31"/>
                </a:moveTo>
                <a:cubicBezTo>
                  <a:pt x="26" y="31"/>
                  <a:pt x="27" y="31"/>
                  <a:pt x="27" y="31"/>
                </a:cubicBezTo>
                <a:cubicBezTo>
                  <a:pt x="27" y="31"/>
                  <a:pt x="27" y="32"/>
                  <a:pt x="28" y="32"/>
                </a:cubicBezTo>
                <a:cubicBezTo>
                  <a:pt x="28" y="31"/>
                  <a:pt x="29" y="31"/>
                  <a:pt x="29" y="31"/>
                </a:cubicBezTo>
                <a:cubicBezTo>
                  <a:pt x="28" y="30"/>
                  <a:pt x="28" y="29"/>
                  <a:pt x="27" y="29"/>
                </a:cubicBezTo>
                <a:cubicBezTo>
                  <a:pt x="27" y="30"/>
                  <a:pt x="28" y="30"/>
                  <a:pt x="28" y="31"/>
                </a:cubicBezTo>
                <a:cubicBezTo>
                  <a:pt x="27" y="30"/>
                  <a:pt x="26" y="29"/>
                  <a:pt x="25" y="28"/>
                </a:cubicBezTo>
                <a:cubicBezTo>
                  <a:pt x="24" y="28"/>
                  <a:pt x="24" y="25"/>
                  <a:pt x="23" y="26"/>
                </a:cubicBezTo>
                <a:cubicBezTo>
                  <a:pt x="23" y="26"/>
                  <a:pt x="23" y="27"/>
                  <a:pt x="24" y="27"/>
                </a:cubicBezTo>
                <a:cubicBezTo>
                  <a:pt x="23" y="27"/>
                  <a:pt x="23" y="27"/>
                  <a:pt x="23" y="27"/>
                </a:cubicBezTo>
                <a:cubicBezTo>
                  <a:pt x="23" y="28"/>
                  <a:pt x="22" y="28"/>
                  <a:pt x="22" y="28"/>
                </a:cubicBezTo>
                <a:cubicBezTo>
                  <a:pt x="23" y="29"/>
                  <a:pt x="22" y="28"/>
                  <a:pt x="23" y="28"/>
                </a:cubicBezTo>
                <a:cubicBezTo>
                  <a:pt x="23" y="28"/>
                  <a:pt x="24" y="28"/>
                  <a:pt x="24" y="28"/>
                </a:cubicBezTo>
                <a:cubicBezTo>
                  <a:pt x="23" y="29"/>
                  <a:pt x="24" y="29"/>
                  <a:pt x="25" y="30"/>
                </a:cubicBezTo>
                <a:cubicBezTo>
                  <a:pt x="26" y="30"/>
                  <a:pt x="27" y="30"/>
                  <a:pt x="27" y="31"/>
                </a:cubicBezTo>
                <a:cubicBezTo>
                  <a:pt x="27" y="31"/>
                  <a:pt x="26" y="31"/>
                  <a:pt x="26" y="31"/>
                </a:cubicBezTo>
                <a:close/>
                <a:moveTo>
                  <a:pt x="24" y="12"/>
                </a:moveTo>
                <a:cubicBezTo>
                  <a:pt x="24" y="11"/>
                  <a:pt x="24" y="11"/>
                  <a:pt x="23" y="11"/>
                </a:cubicBezTo>
                <a:cubicBezTo>
                  <a:pt x="23" y="11"/>
                  <a:pt x="24" y="11"/>
                  <a:pt x="24" y="12"/>
                </a:cubicBezTo>
                <a:close/>
                <a:moveTo>
                  <a:pt x="30" y="60"/>
                </a:moveTo>
                <a:cubicBezTo>
                  <a:pt x="30" y="60"/>
                  <a:pt x="30" y="60"/>
                  <a:pt x="30" y="60"/>
                </a:cubicBezTo>
                <a:cubicBezTo>
                  <a:pt x="30" y="61"/>
                  <a:pt x="29" y="59"/>
                  <a:pt x="28" y="60"/>
                </a:cubicBezTo>
                <a:cubicBezTo>
                  <a:pt x="29" y="60"/>
                  <a:pt x="29" y="61"/>
                  <a:pt x="30" y="61"/>
                </a:cubicBezTo>
                <a:cubicBezTo>
                  <a:pt x="30" y="60"/>
                  <a:pt x="30" y="60"/>
                  <a:pt x="30" y="60"/>
                </a:cubicBezTo>
                <a:close/>
                <a:moveTo>
                  <a:pt x="34" y="31"/>
                </a:moveTo>
                <a:cubicBezTo>
                  <a:pt x="34" y="31"/>
                  <a:pt x="34" y="31"/>
                  <a:pt x="34" y="31"/>
                </a:cubicBezTo>
                <a:cubicBezTo>
                  <a:pt x="33" y="29"/>
                  <a:pt x="31" y="29"/>
                  <a:pt x="30" y="28"/>
                </a:cubicBezTo>
                <a:cubicBezTo>
                  <a:pt x="30" y="29"/>
                  <a:pt x="31" y="29"/>
                  <a:pt x="31" y="30"/>
                </a:cubicBezTo>
                <a:cubicBezTo>
                  <a:pt x="31" y="30"/>
                  <a:pt x="31" y="30"/>
                  <a:pt x="31" y="30"/>
                </a:cubicBezTo>
                <a:cubicBezTo>
                  <a:pt x="30" y="29"/>
                  <a:pt x="30" y="29"/>
                  <a:pt x="29" y="28"/>
                </a:cubicBezTo>
                <a:cubicBezTo>
                  <a:pt x="30" y="31"/>
                  <a:pt x="32" y="32"/>
                  <a:pt x="34" y="33"/>
                </a:cubicBezTo>
                <a:cubicBezTo>
                  <a:pt x="34" y="32"/>
                  <a:pt x="33" y="32"/>
                  <a:pt x="33" y="31"/>
                </a:cubicBezTo>
                <a:cubicBezTo>
                  <a:pt x="34" y="32"/>
                  <a:pt x="34" y="31"/>
                  <a:pt x="34" y="31"/>
                </a:cubicBezTo>
                <a:close/>
                <a:moveTo>
                  <a:pt x="35" y="10"/>
                </a:moveTo>
                <a:cubicBezTo>
                  <a:pt x="36" y="10"/>
                  <a:pt x="35" y="9"/>
                  <a:pt x="35" y="8"/>
                </a:cubicBezTo>
                <a:cubicBezTo>
                  <a:pt x="33" y="9"/>
                  <a:pt x="33" y="7"/>
                  <a:pt x="32" y="6"/>
                </a:cubicBezTo>
                <a:cubicBezTo>
                  <a:pt x="32" y="7"/>
                  <a:pt x="33" y="8"/>
                  <a:pt x="33" y="8"/>
                </a:cubicBezTo>
                <a:cubicBezTo>
                  <a:pt x="35" y="8"/>
                  <a:pt x="34" y="10"/>
                  <a:pt x="35" y="10"/>
                </a:cubicBezTo>
                <a:close/>
                <a:moveTo>
                  <a:pt x="34" y="77"/>
                </a:moveTo>
                <a:cubicBezTo>
                  <a:pt x="34" y="77"/>
                  <a:pt x="34" y="76"/>
                  <a:pt x="33" y="76"/>
                </a:cubicBezTo>
                <a:cubicBezTo>
                  <a:pt x="33" y="77"/>
                  <a:pt x="35" y="77"/>
                  <a:pt x="34" y="77"/>
                </a:cubicBezTo>
                <a:close/>
                <a:moveTo>
                  <a:pt x="34" y="50"/>
                </a:moveTo>
                <a:cubicBezTo>
                  <a:pt x="34" y="50"/>
                  <a:pt x="33" y="49"/>
                  <a:pt x="33" y="50"/>
                </a:cubicBezTo>
                <a:cubicBezTo>
                  <a:pt x="34" y="50"/>
                  <a:pt x="34" y="51"/>
                  <a:pt x="34" y="50"/>
                </a:cubicBezTo>
                <a:close/>
                <a:moveTo>
                  <a:pt x="36" y="30"/>
                </a:moveTo>
                <a:cubicBezTo>
                  <a:pt x="36" y="30"/>
                  <a:pt x="35" y="29"/>
                  <a:pt x="35" y="29"/>
                </a:cubicBezTo>
                <a:cubicBezTo>
                  <a:pt x="35" y="29"/>
                  <a:pt x="35" y="30"/>
                  <a:pt x="36" y="30"/>
                </a:cubicBezTo>
                <a:close/>
                <a:moveTo>
                  <a:pt x="37" y="6"/>
                </a:moveTo>
                <a:cubicBezTo>
                  <a:pt x="37" y="6"/>
                  <a:pt x="36" y="6"/>
                  <a:pt x="36" y="5"/>
                </a:cubicBezTo>
                <a:cubicBezTo>
                  <a:pt x="36" y="5"/>
                  <a:pt x="35" y="5"/>
                  <a:pt x="35" y="5"/>
                </a:cubicBezTo>
                <a:cubicBezTo>
                  <a:pt x="35" y="6"/>
                  <a:pt x="36" y="6"/>
                  <a:pt x="37" y="6"/>
                </a:cubicBezTo>
                <a:close/>
                <a:moveTo>
                  <a:pt x="35" y="53"/>
                </a:moveTo>
                <a:cubicBezTo>
                  <a:pt x="35" y="52"/>
                  <a:pt x="36" y="53"/>
                  <a:pt x="36" y="53"/>
                </a:cubicBezTo>
                <a:cubicBezTo>
                  <a:pt x="36" y="53"/>
                  <a:pt x="36" y="53"/>
                  <a:pt x="36" y="52"/>
                </a:cubicBezTo>
                <a:cubicBezTo>
                  <a:pt x="36" y="52"/>
                  <a:pt x="36" y="52"/>
                  <a:pt x="36" y="52"/>
                </a:cubicBezTo>
                <a:cubicBezTo>
                  <a:pt x="36" y="53"/>
                  <a:pt x="35" y="53"/>
                  <a:pt x="35" y="53"/>
                </a:cubicBezTo>
                <a:close/>
                <a:moveTo>
                  <a:pt x="34" y="32"/>
                </a:moveTo>
                <a:cubicBezTo>
                  <a:pt x="35" y="32"/>
                  <a:pt x="35" y="32"/>
                  <a:pt x="36" y="33"/>
                </a:cubicBezTo>
                <a:cubicBezTo>
                  <a:pt x="36" y="33"/>
                  <a:pt x="36" y="32"/>
                  <a:pt x="36" y="32"/>
                </a:cubicBezTo>
                <a:cubicBezTo>
                  <a:pt x="36" y="33"/>
                  <a:pt x="36" y="33"/>
                  <a:pt x="36" y="33"/>
                </a:cubicBezTo>
                <a:cubicBezTo>
                  <a:pt x="36" y="33"/>
                  <a:pt x="36" y="32"/>
                  <a:pt x="37" y="32"/>
                </a:cubicBezTo>
                <a:cubicBezTo>
                  <a:pt x="37" y="33"/>
                  <a:pt x="38" y="33"/>
                  <a:pt x="38" y="33"/>
                </a:cubicBezTo>
                <a:cubicBezTo>
                  <a:pt x="39" y="32"/>
                  <a:pt x="39" y="31"/>
                  <a:pt x="38" y="30"/>
                </a:cubicBezTo>
                <a:cubicBezTo>
                  <a:pt x="38" y="31"/>
                  <a:pt x="38" y="31"/>
                  <a:pt x="37" y="31"/>
                </a:cubicBezTo>
                <a:cubicBezTo>
                  <a:pt x="37" y="31"/>
                  <a:pt x="37" y="30"/>
                  <a:pt x="36" y="30"/>
                </a:cubicBezTo>
                <a:cubicBezTo>
                  <a:pt x="36" y="30"/>
                  <a:pt x="37" y="31"/>
                  <a:pt x="36" y="31"/>
                </a:cubicBezTo>
                <a:cubicBezTo>
                  <a:pt x="36" y="30"/>
                  <a:pt x="35" y="30"/>
                  <a:pt x="35" y="30"/>
                </a:cubicBezTo>
                <a:cubicBezTo>
                  <a:pt x="35" y="31"/>
                  <a:pt x="36" y="31"/>
                  <a:pt x="36" y="32"/>
                </a:cubicBezTo>
                <a:cubicBezTo>
                  <a:pt x="35" y="32"/>
                  <a:pt x="35" y="31"/>
                  <a:pt x="34" y="32"/>
                </a:cubicBezTo>
                <a:close/>
                <a:moveTo>
                  <a:pt x="38" y="31"/>
                </a:moveTo>
                <a:cubicBezTo>
                  <a:pt x="38" y="32"/>
                  <a:pt x="38" y="32"/>
                  <a:pt x="38" y="32"/>
                </a:cubicBezTo>
                <a:cubicBezTo>
                  <a:pt x="38" y="32"/>
                  <a:pt x="38" y="31"/>
                  <a:pt x="38" y="31"/>
                </a:cubicBezTo>
                <a:close/>
                <a:moveTo>
                  <a:pt x="38" y="32"/>
                </a:moveTo>
                <a:cubicBezTo>
                  <a:pt x="37" y="32"/>
                  <a:pt x="37" y="32"/>
                  <a:pt x="36" y="31"/>
                </a:cubicBezTo>
                <a:cubicBezTo>
                  <a:pt x="37" y="31"/>
                  <a:pt x="37" y="32"/>
                  <a:pt x="38" y="32"/>
                </a:cubicBezTo>
                <a:close/>
                <a:moveTo>
                  <a:pt x="38" y="3"/>
                </a:moveTo>
                <a:cubicBezTo>
                  <a:pt x="39" y="3"/>
                  <a:pt x="40" y="3"/>
                  <a:pt x="40" y="3"/>
                </a:cubicBezTo>
                <a:cubicBezTo>
                  <a:pt x="39" y="2"/>
                  <a:pt x="38" y="1"/>
                  <a:pt x="38" y="1"/>
                </a:cubicBezTo>
                <a:cubicBezTo>
                  <a:pt x="37" y="1"/>
                  <a:pt x="37" y="1"/>
                  <a:pt x="37" y="1"/>
                </a:cubicBezTo>
                <a:cubicBezTo>
                  <a:pt x="37" y="2"/>
                  <a:pt x="38" y="2"/>
                  <a:pt x="38" y="3"/>
                </a:cubicBezTo>
                <a:close/>
                <a:moveTo>
                  <a:pt x="38" y="61"/>
                </a:moveTo>
                <a:cubicBezTo>
                  <a:pt x="39" y="62"/>
                  <a:pt x="40" y="62"/>
                  <a:pt x="40" y="63"/>
                </a:cubicBezTo>
                <a:cubicBezTo>
                  <a:pt x="41" y="62"/>
                  <a:pt x="41" y="62"/>
                  <a:pt x="42" y="63"/>
                </a:cubicBezTo>
                <a:cubicBezTo>
                  <a:pt x="42" y="62"/>
                  <a:pt x="41" y="62"/>
                  <a:pt x="41" y="62"/>
                </a:cubicBezTo>
                <a:cubicBezTo>
                  <a:pt x="41" y="62"/>
                  <a:pt x="41" y="62"/>
                  <a:pt x="41" y="62"/>
                </a:cubicBezTo>
                <a:cubicBezTo>
                  <a:pt x="40" y="62"/>
                  <a:pt x="39" y="61"/>
                  <a:pt x="38" y="61"/>
                </a:cubicBezTo>
                <a:close/>
                <a:moveTo>
                  <a:pt x="43" y="65"/>
                </a:moveTo>
                <a:cubicBezTo>
                  <a:pt x="43" y="65"/>
                  <a:pt x="43" y="66"/>
                  <a:pt x="43" y="66"/>
                </a:cubicBezTo>
                <a:cubicBezTo>
                  <a:pt x="44" y="66"/>
                  <a:pt x="44" y="66"/>
                  <a:pt x="44" y="66"/>
                </a:cubicBezTo>
                <a:cubicBezTo>
                  <a:pt x="44" y="66"/>
                  <a:pt x="43" y="65"/>
                  <a:pt x="43" y="65"/>
                </a:cubicBezTo>
                <a:close/>
                <a:moveTo>
                  <a:pt x="81" y="22"/>
                </a:moveTo>
                <a:cubicBezTo>
                  <a:pt x="81" y="22"/>
                  <a:pt x="80" y="21"/>
                  <a:pt x="80" y="21"/>
                </a:cubicBezTo>
                <a:cubicBezTo>
                  <a:pt x="80" y="21"/>
                  <a:pt x="81" y="22"/>
                  <a:pt x="81" y="22"/>
                </a:cubicBezTo>
                <a:close/>
                <a:moveTo>
                  <a:pt x="107" y="33"/>
                </a:moveTo>
                <a:cubicBezTo>
                  <a:pt x="109" y="35"/>
                  <a:pt x="112" y="35"/>
                  <a:pt x="114" y="36"/>
                </a:cubicBezTo>
                <a:cubicBezTo>
                  <a:pt x="115" y="36"/>
                  <a:pt x="116" y="36"/>
                  <a:pt x="116" y="37"/>
                </a:cubicBezTo>
                <a:cubicBezTo>
                  <a:pt x="118" y="36"/>
                  <a:pt x="119" y="38"/>
                  <a:pt x="121" y="38"/>
                </a:cubicBezTo>
                <a:cubicBezTo>
                  <a:pt x="121" y="38"/>
                  <a:pt x="120" y="38"/>
                  <a:pt x="120" y="38"/>
                </a:cubicBezTo>
                <a:cubicBezTo>
                  <a:pt x="122" y="39"/>
                  <a:pt x="126" y="40"/>
                  <a:pt x="129" y="41"/>
                </a:cubicBezTo>
                <a:cubicBezTo>
                  <a:pt x="131" y="41"/>
                  <a:pt x="131" y="41"/>
                  <a:pt x="132" y="41"/>
                </a:cubicBezTo>
                <a:cubicBezTo>
                  <a:pt x="132" y="41"/>
                  <a:pt x="131" y="41"/>
                  <a:pt x="130" y="41"/>
                </a:cubicBezTo>
                <a:cubicBezTo>
                  <a:pt x="130" y="40"/>
                  <a:pt x="130" y="40"/>
                  <a:pt x="130" y="40"/>
                </a:cubicBezTo>
                <a:cubicBezTo>
                  <a:pt x="129" y="40"/>
                  <a:pt x="130" y="40"/>
                  <a:pt x="129" y="40"/>
                </a:cubicBezTo>
                <a:cubicBezTo>
                  <a:pt x="128" y="39"/>
                  <a:pt x="125" y="39"/>
                  <a:pt x="123" y="39"/>
                </a:cubicBezTo>
                <a:cubicBezTo>
                  <a:pt x="126" y="39"/>
                  <a:pt x="129" y="39"/>
                  <a:pt x="132" y="40"/>
                </a:cubicBezTo>
                <a:cubicBezTo>
                  <a:pt x="131" y="40"/>
                  <a:pt x="130" y="39"/>
                  <a:pt x="130" y="40"/>
                </a:cubicBezTo>
                <a:cubicBezTo>
                  <a:pt x="131" y="40"/>
                  <a:pt x="132" y="40"/>
                  <a:pt x="133" y="41"/>
                </a:cubicBezTo>
                <a:cubicBezTo>
                  <a:pt x="133" y="40"/>
                  <a:pt x="133" y="40"/>
                  <a:pt x="133" y="40"/>
                </a:cubicBezTo>
                <a:cubicBezTo>
                  <a:pt x="134" y="40"/>
                  <a:pt x="135" y="40"/>
                  <a:pt x="135" y="41"/>
                </a:cubicBezTo>
                <a:cubicBezTo>
                  <a:pt x="135" y="41"/>
                  <a:pt x="135" y="41"/>
                  <a:pt x="135" y="41"/>
                </a:cubicBezTo>
                <a:cubicBezTo>
                  <a:pt x="135" y="41"/>
                  <a:pt x="135" y="41"/>
                  <a:pt x="135" y="41"/>
                </a:cubicBezTo>
                <a:cubicBezTo>
                  <a:pt x="136" y="41"/>
                  <a:pt x="136" y="41"/>
                  <a:pt x="136" y="41"/>
                </a:cubicBezTo>
                <a:cubicBezTo>
                  <a:pt x="135" y="41"/>
                  <a:pt x="135" y="41"/>
                  <a:pt x="136" y="41"/>
                </a:cubicBezTo>
                <a:cubicBezTo>
                  <a:pt x="136" y="41"/>
                  <a:pt x="137" y="41"/>
                  <a:pt x="137" y="41"/>
                </a:cubicBezTo>
                <a:cubicBezTo>
                  <a:pt x="137" y="41"/>
                  <a:pt x="137" y="41"/>
                  <a:pt x="136" y="41"/>
                </a:cubicBezTo>
                <a:cubicBezTo>
                  <a:pt x="138" y="42"/>
                  <a:pt x="139" y="42"/>
                  <a:pt x="140" y="42"/>
                </a:cubicBezTo>
                <a:cubicBezTo>
                  <a:pt x="140" y="42"/>
                  <a:pt x="140" y="42"/>
                  <a:pt x="140" y="42"/>
                </a:cubicBezTo>
                <a:cubicBezTo>
                  <a:pt x="137" y="42"/>
                  <a:pt x="135" y="41"/>
                  <a:pt x="133" y="42"/>
                </a:cubicBezTo>
                <a:cubicBezTo>
                  <a:pt x="135" y="42"/>
                  <a:pt x="137" y="42"/>
                  <a:pt x="139" y="43"/>
                </a:cubicBezTo>
                <a:cubicBezTo>
                  <a:pt x="139" y="44"/>
                  <a:pt x="137" y="42"/>
                  <a:pt x="137" y="43"/>
                </a:cubicBezTo>
                <a:cubicBezTo>
                  <a:pt x="139" y="44"/>
                  <a:pt x="142" y="45"/>
                  <a:pt x="144" y="44"/>
                </a:cubicBezTo>
                <a:cubicBezTo>
                  <a:pt x="144" y="44"/>
                  <a:pt x="143" y="44"/>
                  <a:pt x="143" y="44"/>
                </a:cubicBezTo>
                <a:cubicBezTo>
                  <a:pt x="144" y="44"/>
                  <a:pt x="145" y="45"/>
                  <a:pt x="145" y="44"/>
                </a:cubicBezTo>
                <a:cubicBezTo>
                  <a:pt x="145" y="44"/>
                  <a:pt x="145" y="44"/>
                  <a:pt x="145" y="44"/>
                </a:cubicBezTo>
                <a:cubicBezTo>
                  <a:pt x="147" y="45"/>
                  <a:pt x="148" y="45"/>
                  <a:pt x="150" y="44"/>
                </a:cubicBezTo>
                <a:cubicBezTo>
                  <a:pt x="150" y="45"/>
                  <a:pt x="150" y="45"/>
                  <a:pt x="150" y="45"/>
                </a:cubicBezTo>
                <a:cubicBezTo>
                  <a:pt x="151" y="45"/>
                  <a:pt x="152" y="45"/>
                  <a:pt x="153" y="46"/>
                </a:cubicBezTo>
                <a:cubicBezTo>
                  <a:pt x="153" y="45"/>
                  <a:pt x="153" y="45"/>
                  <a:pt x="153" y="45"/>
                </a:cubicBezTo>
                <a:cubicBezTo>
                  <a:pt x="154" y="45"/>
                  <a:pt x="156" y="45"/>
                  <a:pt x="157" y="45"/>
                </a:cubicBezTo>
                <a:cubicBezTo>
                  <a:pt x="156" y="45"/>
                  <a:pt x="156" y="46"/>
                  <a:pt x="156" y="46"/>
                </a:cubicBezTo>
                <a:cubicBezTo>
                  <a:pt x="155" y="46"/>
                  <a:pt x="155" y="46"/>
                  <a:pt x="154" y="46"/>
                </a:cubicBezTo>
                <a:cubicBezTo>
                  <a:pt x="158" y="46"/>
                  <a:pt x="161" y="47"/>
                  <a:pt x="166" y="47"/>
                </a:cubicBezTo>
                <a:cubicBezTo>
                  <a:pt x="166" y="47"/>
                  <a:pt x="166" y="47"/>
                  <a:pt x="166" y="47"/>
                </a:cubicBezTo>
                <a:cubicBezTo>
                  <a:pt x="169" y="47"/>
                  <a:pt x="171" y="48"/>
                  <a:pt x="174" y="48"/>
                </a:cubicBezTo>
                <a:cubicBezTo>
                  <a:pt x="174" y="48"/>
                  <a:pt x="174" y="47"/>
                  <a:pt x="174" y="47"/>
                </a:cubicBezTo>
                <a:cubicBezTo>
                  <a:pt x="175" y="48"/>
                  <a:pt x="175" y="48"/>
                  <a:pt x="175" y="48"/>
                </a:cubicBezTo>
                <a:cubicBezTo>
                  <a:pt x="176" y="47"/>
                  <a:pt x="177" y="47"/>
                  <a:pt x="178" y="48"/>
                </a:cubicBezTo>
                <a:cubicBezTo>
                  <a:pt x="178" y="48"/>
                  <a:pt x="177" y="48"/>
                  <a:pt x="177" y="48"/>
                </a:cubicBezTo>
                <a:cubicBezTo>
                  <a:pt x="183" y="49"/>
                  <a:pt x="188" y="49"/>
                  <a:pt x="195" y="50"/>
                </a:cubicBezTo>
                <a:cubicBezTo>
                  <a:pt x="196" y="49"/>
                  <a:pt x="197" y="49"/>
                  <a:pt x="198" y="49"/>
                </a:cubicBezTo>
                <a:cubicBezTo>
                  <a:pt x="197" y="49"/>
                  <a:pt x="195" y="49"/>
                  <a:pt x="193" y="49"/>
                </a:cubicBezTo>
                <a:cubicBezTo>
                  <a:pt x="193" y="49"/>
                  <a:pt x="194" y="49"/>
                  <a:pt x="195" y="48"/>
                </a:cubicBezTo>
                <a:cubicBezTo>
                  <a:pt x="193" y="48"/>
                  <a:pt x="192" y="48"/>
                  <a:pt x="191" y="49"/>
                </a:cubicBezTo>
                <a:cubicBezTo>
                  <a:pt x="192" y="48"/>
                  <a:pt x="193" y="49"/>
                  <a:pt x="193" y="49"/>
                </a:cubicBezTo>
                <a:cubicBezTo>
                  <a:pt x="190" y="50"/>
                  <a:pt x="185" y="49"/>
                  <a:pt x="182" y="48"/>
                </a:cubicBezTo>
                <a:cubicBezTo>
                  <a:pt x="183" y="48"/>
                  <a:pt x="183" y="48"/>
                  <a:pt x="183" y="48"/>
                </a:cubicBezTo>
                <a:cubicBezTo>
                  <a:pt x="182" y="48"/>
                  <a:pt x="183" y="47"/>
                  <a:pt x="183" y="47"/>
                </a:cubicBezTo>
                <a:cubicBezTo>
                  <a:pt x="183" y="48"/>
                  <a:pt x="181" y="47"/>
                  <a:pt x="181" y="48"/>
                </a:cubicBezTo>
                <a:cubicBezTo>
                  <a:pt x="182" y="48"/>
                  <a:pt x="182" y="48"/>
                  <a:pt x="183" y="48"/>
                </a:cubicBezTo>
                <a:cubicBezTo>
                  <a:pt x="182" y="48"/>
                  <a:pt x="182" y="49"/>
                  <a:pt x="181" y="48"/>
                </a:cubicBezTo>
                <a:cubicBezTo>
                  <a:pt x="181" y="48"/>
                  <a:pt x="181" y="48"/>
                  <a:pt x="181" y="48"/>
                </a:cubicBezTo>
                <a:cubicBezTo>
                  <a:pt x="177" y="47"/>
                  <a:pt x="175" y="48"/>
                  <a:pt x="172" y="46"/>
                </a:cubicBezTo>
                <a:cubicBezTo>
                  <a:pt x="172" y="46"/>
                  <a:pt x="172" y="46"/>
                  <a:pt x="172" y="46"/>
                </a:cubicBezTo>
                <a:cubicBezTo>
                  <a:pt x="175" y="46"/>
                  <a:pt x="178" y="47"/>
                  <a:pt x="179" y="46"/>
                </a:cubicBezTo>
                <a:cubicBezTo>
                  <a:pt x="175" y="46"/>
                  <a:pt x="171" y="45"/>
                  <a:pt x="166" y="44"/>
                </a:cubicBezTo>
                <a:cubicBezTo>
                  <a:pt x="167" y="44"/>
                  <a:pt x="167" y="44"/>
                  <a:pt x="168" y="44"/>
                </a:cubicBezTo>
                <a:cubicBezTo>
                  <a:pt x="168" y="44"/>
                  <a:pt x="166" y="44"/>
                  <a:pt x="166" y="44"/>
                </a:cubicBezTo>
                <a:cubicBezTo>
                  <a:pt x="166" y="44"/>
                  <a:pt x="165" y="44"/>
                  <a:pt x="165" y="44"/>
                </a:cubicBezTo>
                <a:cubicBezTo>
                  <a:pt x="162" y="44"/>
                  <a:pt x="160" y="44"/>
                  <a:pt x="158" y="43"/>
                </a:cubicBezTo>
                <a:cubicBezTo>
                  <a:pt x="154" y="43"/>
                  <a:pt x="151" y="42"/>
                  <a:pt x="148" y="42"/>
                </a:cubicBezTo>
                <a:cubicBezTo>
                  <a:pt x="148" y="42"/>
                  <a:pt x="149" y="42"/>
                  <a:pt x="149" y="43"/>
                </a:cubicBezTo>
                <a:cubicBezTo>
                  <a:pt x="147" y="42"/>
                  <a:pt x="145" y="43"/>
                  <a:pt x="144" y="41"/>
                </a:cubicBezTo>
                <a:cubicBezTo>
                  <a:pt x="143" y="42"/>
                  <a:pt x="141" y="41"/>
                  <a:pt x="141" y="40"/>
                </a:cubicBezTo>
                <a:cubicBezTo>
                  <a:pt x="137" y="41"/>
                  <a:pt x="133" y="39"/>
                  <a:pt x="129" y="38"/>
                </a:cubicBezTo>
                <a:cubicBezTo>
                  <a:pt x="130" y="38"/>
                  <a:pt x="130" y="38"/>
                  <a:pt x="130" y="38"/>
                </a:cubicBezTo>
                <a:cubicBezTo>
                  <a:pt x="125" y="38"/>
                  <a:pt x="120" y="36"/>
                  <a:pt x="115" y="34"/>
                </a:cubicBezTo>
                <a:cubicBezTo>
                  <a:pt x="115" y="34"/>
                  <a:pt x="115" y="34"/>
                  <a:pt x="114" y="34"/>
                </a:cubicBezTo>
                <a:cubicBezTo>
                  <a:pt x="114" y="34"/>
                  <a:pt x="113" y="33"/>
                  <a:pt x="113" y="34"/>
                </a:cubicBezTo>
                <a:cubicBezTo>
                  <a:pt x="114" y="34"/>
                  <a:pt x="115" y="34"/>
                  <a:pt x="114" y="34"/>
                </a:cubicBezTo>
                <a:cubicBezTo>
                  <a:pt x="113" y="34"/>
                  <a:pt x="112" y="34"/>
                  <a:pt x="111" y="33"/>
                </a:cubicBezTo>
                <a:cubicBezTo>
                  <a:pt x="112" y="33"/>
                  <a:pt x="112" y="34"/>
                  <a:pt x="112" y="34"/>
                </a:cubicBezTo>
                <a:cubicBezTo>
                  <a:pt x="112" y="33"/>
                  <a:pt x="111" y="33"/>
                  <a:pt x="110" y="33"/>
                </a:cubicBezTo>
                <a:cubicBezTo>
                  <a:pt x="108" y="33"/>
                  <a:pt x="108" y="32"/>
                  <a:pt x="106" y="32"/>
                </a:cubicBezTo>
                <a:cubicBezTo>
                  <a:pt x="106" y="33"/>
                  <a:pt x="108" y="33"/>
                  <a:pt x="107" y="33"/>
                </a:cubicBezTo>
                <a:close/>
                <a:moveTo>
                  <a:pt x="170" y="47"/>
                </a:moveTo>
                <a:cubicBezTo>
                  <a:pt x="170" y="46"/>
                  <a:pt x="171" y="47"/>
                  <a:pt x="171" y="46"/>
                </a:cubicBezTo>
                <a:cubicBezTo>
                  <a:pt x="171" y="47"/>
                  <a:pt x="171" y="47"/>
                  <a:pt x="170" y="47"/>
                </a:cubicBezTo>
                <a:close/>
                <a:moveTo>
                  <a:pt x="172" y="46"/>
                </a:moveTo>
                <a:cubicBezTo>
                  <a:pt x="168" y="46"/>
                  <a:pt x="162" y="45"/>
                  <a:pt x="157" y="44"/>
                </a:cubicBezTo>
                <a:cubicBezTo>
                  <a:pt x="162" y="44"/>
                  <a:pt x="167" y="45"/>
                  <a:pt x="172" y="46"/>
                </a:cubicBezTo>
                <a:close/>
                <a:moveTo>
                  <a:pt x="144" y="43"/>
                </a:moveTo>
                <a:cubicBezTo>
                  <a:pt x="144" y="43"/>
                  <a:pt x="143" y="43"/>
                  <a:pt x="143" y="43"/>
                </a:cubicBezTo>
                <a:cubicBezTo>
                  <a:pt x="143" y="43"/>
                  <a:pt x="144" y="43"/>
                  <a:pt x="144" y="43"/>
                </a:cubicBezTo>
                <a:close/>
                <a:moveTo>
                  <a:pt x="143" y="42"/>
                </a:moveTo>
                <a:cubicBezTo>
                  <a:pt x="143" y="43"/>
                  <a:pt x="143" y="42"/>
                  <a:pt x="142" y="42"/>
                </a:cubicBezTo>
                <a:cubicBezTo>
                  <a:pt x="142" y="42"/>
                  <a:pt x="143" y="42"/>
                  <a:pt x="143" y="42"/>
                </a:cubicBezTo>
                <a:close/>
                <a:moveTo>
                  <a:pt x="142" y="42"/>
                </a:moveTo>
                <a:cubicBezTo>
                  <a:pt x="142" y="43"/>
                  <a:pt x="141" y="42"/>
                  <a:pt x="141" y="42"/>
                </a:cubicBezTo>
                <a:cubicBezTo>
                  <a:pt x="141" y="41"/>
                  <a:pt x="142" y="42"/>
                  <a:pt x="142" y="42"/>
                </a:cubicBezTo>
                <a:close/>
                <a:moveTo>
                  <a:pt x="114" y="35"/>
                </a:moveTo>
                <a:cubicBezTo>
                  <a:pt x="113" y="35"/>
                  <a:pt x="112" y="35"/>
                  <a:pt x="111" y="35"/>
                </a:cubicBezTo>
                <a:cubicBezTo>
                  <a:pt x="111" y="34"/>
                  <a:pt x="113" y="35"/>
                  <a:pt x="114" y="35"/>
                </a:cubicBezTo>
                <a:close/>
                <a:moveTo>
                  <a:pt x="109" y="36"/>
                </a:moveTo>
                <a:cubicBezTo>
                  <a:pt x="111" y="37"/>
                  <a:pt x="111" y="36"/>
                  <a:pt x="109" y="36"/>
                </a:cubicBezTo>
                <a:close/>
                <a:moveTo>
                  <a:pt x="119" y="39"/>
                </a:moveTo>
                <a:cubicBezTo>
                  <a:pt x="119" y="40"/>
                  <a:pt x="119" y="40"/>
                  <a:pt x="119" y="40"/>
                </a:cubicBezTo>
                <a:cubicBezTo>
                  <a:pt x="119" y="40"/>
                  <a:pt x="119" y="39"/>
                  <a:pt x="119" y="39"/>
                </a:cubicBezTo>
                <a:close/>
                <a:moveTo>
                  <a:pt x="116" y="40"/>
                </a:moveTo>
                <a:cubicBezTo>
                  <a:pt x="117" y="40"/>
                  <a:pt x="119" y="40"/>
                  <a:pt x="119" y="40"/>
                </a:cubicBezTo>
                <a:cubicBezTo>
                  <a:pt x="119" y="40"/>
                  <a:pt x="119" y="40"/>
                  <a:pt x="119" y="40"/>
                </a:cubicBezTo>
                <a:cubicBezTo>
                  <a:pt x="118" y="40"/>
                  <a:pt x="118" y="40"/>
                  <a:pt x="118" y="40"/>
                </a:cubicBezTo>
                <a:cubicBezTo>
                  <a:pt x="118" y="39"/>
                  <a:pt x="118" y="39"/>
                  <a:pt x="118" y="39"/>
                </a:cubicBezTo>
                <a:cubicBezTo>
                  <a:pt x="117" y="39"/>
                  <a:pt x="117" y="39"/>
                  <a:pt x="116" y="40"/>
                </a:cubicBezTo>
                <a:close/>
                <a:moveTo>
                  <a:pt x="163" y="87"/>
                </a:moveTo>
                <a:cubicBezTo>
                  <a:pt x="163" y="87"/>
                  <a:pt x="161" y="86"/>
                  <a:pt x="161" y="87"/>
                </a:cubicBezTo>
                <a:cubicBezTo>
                  <a:pt x="161" y="87"/>
                  <a:pt x="164" y="87"/>
                  <a:pt x="163" y="87"/>
                </a:cubicBezTo>
                <a:close/>
                <a:moveTo>
                  <a:pt x="169" y="79"/>
                </a:moveTo>
                <a:cubicBezTo>
                  <a:pt x="171" y="79"/>
                  <a:pt x="173" y="79"/>
                  <a:pt x="175" y="80"/>
                </a:cubicBezTo>
                <a:cubicBezTo>
                  <a:pt x="174" y="79"/>
                  <a:pt x="172" y="79"/>
                  <a:pt x="171" y="79"/>
                </a:cubicBezTo>
                <a:cubicBezTo>
                  <a:pt x="170" y="79"/>
                  <a:pt x="169" y="78"/>
                  <a:pt x="169" y="79"/>
                </a:cubicBezTo>
                <a:close/>
                <a:moveTo>
                  <a:pt x="187" y="52"/>
                </a:moveTo>
                <a:cubicBezTo>
                  <a:pt x="186" y="53"/>
                  <a:pt x="186" y="52"/>
                  <a:pt x="185" y="52"/>
                </a:cubicBezTo>
                <a:cubicBezTo>
                  <a:pt x="186" y="52"/>
                  <a:pt x="186" y="52"/>
                  <a:pt x="186" y="53"/>
                </a:cubicBezTo>
                <a:cubicBezTo>
                  <a:pt x="186" y="53"/>
                  <a:pt x="187" y="53"/>
                  <a:pt x="187" y="52"/>
                </a:cubicBezTo>
                <a:close/>
                <a:moveTo>
                  <a:pt x="197" y="79"/>
                </a:moveTo>
                <a:cubicBezTo>
                  <a:pt x="196" y="79"/>
                  <a:pt x="194" y="79"/>
                  <a:pt x="193" y="79"/>
                </a:cubicBezTo>
                <a:cubicBezTo>
                  <a:pt x="194" y="79"/>
                  <a:pt x="194" y="80"/>
                  <a:pt x="195" y="80"/>
                </a:cubicBezTo>
                <a:cubicBezTo>
                  <a:pt x="195" y="80"/>
                  <a:pt x="194" y="80"/>
                  <a:pt x="194" y="79"/>
                </a:cubicBezTo>
                <a:cubicBezTo>
                  <a:pt x="195" y="80"/>
                  <a:pt x="196" y="80"/>
                  <a:pt x="197" y="79"/>
                </a:cubicBezTo>
                <a:close/>
                <a:moveTo>
                  <a:pt x="227" y="53"/>
                </a:moveTo>
                <a:cubicBezTo>
                  <a:pt x="227" y="53"/>
                  <a:pt x="228" y="53"/>
                  <a:pt x="228" y="52"/>
                </a:cubicBezTo>
                <a:cubicBezTo>
                  <a:pt x="227" y="52"/>
                  <a:pt x="226" y="53"/>
                  <a:pt x="226" y="52"/>
                </a:cubicBezTo>
                <a:cubicBezTo>
                  <a:pt x="228" y="52"/>
                  <a:pt x="230" y="52"/>
                  <a:pt x="232" y="52"/>
                </a:cubicBezTo>
                <a:cubicBezTo>
                  <a:pt x="228" y="51"/>
                  <a:pt x="224" y="52"/>
                  <a:pt x="221" y="52"/>
                </a:cubicBezTo>
                <a:cubicBezTo>
                  <a:pt x="221" y="53"/>
                  <a:pt x="220" y="53"/>
                  <a:pt x="220" y="53"/>
                </a:cubicBezTo>
                <a:cubicBezTo>
                  <a:pt x="220" y="52"/>
                  <a:pt x="218" y="54"/>
                  <a:pt x="218" y="53"/>
                </a:cubicBezTo>
                <a:cubicBezTo>
                  <a:pt x="219" y="52"/>
                  <a:pt x="220" y="53"/>
                  <a:pt x="221" y="52"/>
                </a:cubicBezTo>
                <a:cubicBezTo>
                  <a:pt x="218" y="51"/>
                  <a:pt x="215" y="53"/>
                  <a:pt x="212" y="52"/>
                </a:cubicBezTo>
                <a:cubicBezTo>
                  <a:pt x="212" y="52"/>
                  <a:pt x="212" y="52"/>
                  <a:pt x="212" y="52"/>
                </a:cubicBezTo>
                <a:cubicBezTo>
                  <a:pt x="207" y="52"/>
                  <a:pt x="201" y="52"/>
                  <a:pt x="196" y="52"/>
                </a:cubicBezTo>
                <a:cubicBezTo>
                  <a:pt x="196" y="51"/>
                  <a:pt x="196" y="51"/>
                  <a:pt x="196" y="51"/>
                </a:cubicBezTo>
                <a:cubicBezTo>
                  <a:pt x="196" y="50"/>
                  <a:pt x="195" y="51"/>
                  <a:pt x="195" y="51"/>
                </a:cubicBezTo>
                <a:cubicBezTo>
                  <a:pt x="195" y="52"/>
                  <a:pt x="194" y="51"/>
                  <a:pt x="194" y="52"/>
                </a:cubicBezTo>
                <a:cubicBezTo>
                  <a:pt x="194" y="53"/>
                  <a:pt x="194" y="53"/>
                  <a:pt x="194" y="52"/>
                </a:cubicBezTo>
                <a:cubicBezTo>
                  <a:pt x="195" y="53"/>
                  <a:pt x="196" y="52"/>
                  <a:pt x="197" y="52"/>
                </a:cubicBezTo>
                <a:cubicBezTo>
                  <a:pt x="198" y="52"/>
                  <a:pt x="198" y="53"/>
                  <a:pt x="199" y="53"/>
                </a:cubicBezTo>
                <a:cubicBezTo>
                  <a:pt x="200" y="53"/>
                  <a:pt x="203" y="53"/>
                  <a:pt x="204" y="53"/>
                </a:cubicBezTo>
                <a:cubicBezTo>
                  <a:pt x="205" y="53"/>
                  <a:pt x="205" y="53"/>
                  <a:pt x="205" y="53"/>
                </a:cubicBezTo>
                <a:cubicBezTo>
                  <a:pt x="205" y="53"/>
                  <a:pt x="206" y="53"/>
                  <a:pt x="206" y="53"/>
                </a:cubicBezTo>
                <a:cubicBezTo>
                  <a:pt x="206" y="53"/>
                  <a:pt x="207" y="53"/>
                  <a:pt x="207" y="53"/>
                </a:cubicBezTo>
                <a:cubicBezTo>
                  <a:pt x="209" y="53"/>
                  <a:pt x="212" y="53"/>
                  <a:pt x="214" y="53"/>
                </a:cubicBezTo>
                <a:cubicBezTo>
                  <a:pt x="213" y="53"/>
                  <a:pt x="214" y="53"/>
                  <a:pt x="214" y="53"/>
                </a:cubicBezTo>
                <a:cubicBezTo>
                  <a:pt x="214" y="53"/>
                  <a:pt x="214" y="53"/>
                  <a:pt x="214" y="53"/>
                </a:cubicBezTo>
                <a:cubicBezTo>
                  <a:pt x="215" y="53"/>
                  <a:pt x="215" y="53"/>
                  <a:pt x="214" y="53"/>
                </a:cubicBezTo>
                <a:cubicBezTo>
                  <a:pt x="216" y="53"/>
                  <a:pt x="217" y="53"/>
                  <a:pt x="218" y="53"/>
                </a:cubicBezTo>
                <a:cubicBezTo>
                  <a:pt x="217" y="54"/>
                  <a:pt x="216" y="53"/>
                  <a:pt x="215" y="54"/>
                </a:cubicBezTo>
                <a:cubicBezTo>
                  <a:pt x="220" y="54"/>
                  <a:pt x="227" y="55"/>
                  <a:pt x="231" y="53"/>
                </a:cubicBezTo>
                <a:cubicBezTo>
                  <a:pt x="230" y="52"/>
                  <a:pt x="228" y="53"/>
                  <a:pt x="227" y="53"/>
                </a:cubicBezTo>
                <a:close/>
                <a:moveTo>
                  <a:pt x="224" y="53"/>
                </a:moveTo>
                <a:cubicBezTo>
                  <a:pt x="223" y="53"/>
                  <a:pt x="223" y="54"/>
                  <a:pt x="222" y="53"/>
                </a:cubicBezTo>
                <a:cubicBezTo>
                  <a:pt x="223" y="53"/>
                  <a:pt x="224" y="53"/>
                  <a:pt x="223" y="52"/>
                </a:cubicBezTo>
                <a:cubicBezTo>
                  <a:pt x="224" y="52"/>
                  <a:pt x="225" y="53"/>
                  <a:pt x="225" y="52"/>
                </a:cubicBezTo>
                <a:cubicBezTo>
                  <a:pt x="226" y="52"/>
                  <a:pt x="226" y="53"/>
                  <a:pt x="227" y="53"/>
                </a:cubicBezTo>
                <a:cubicBezTo>
                  <a:pt x="226" y="53"/>
                  <a:pt x="225" y="53"/>
                  <a:pt x="224" y="53"/>
                </a:cubicBezTo>
                <a:close/>
                <a:moveTo>
                  <a:pt x="197" y="50"/>
                </a:moveTo>
                <a:cubicBezTo>
                  <a:pt x="197" y="51"/>
                  <a:pt x="199" y="50"/>
                  <a:pt x="200" y="50"/>
                </a:cubicBezTo>
                <a:cubicBezTo>
                  <a:pt x="200" y="50"/>
                  <a:pt x="200" y="50"/>
                  <a:pt x="201" y="50"/>
                </a:cubicBezTo>
                <a:cubicBezTo>
                  <a:pt x="203" y="51"/>
                  <a:pt x="205" y="50"/>
                  <a:pt x="209" y="50"/>
                </a:cubicBezTo>
                <a:cubicBezTo>
                  <a:pt x="209" y="51"/>
                  <a:pt x="209" y="51"/>
                  <a:pt x="208" y="51"/>
                </a:cubicBezTo>
                <a:cubicBezTo>
                  <a:pt x="210" y="51"/>
                  <a:pt x="210" y="51"/>
                  <a:pt x="210" y="51"/>
                </a:cubicBezTo>
                <a:cubicBezTo>
                  <a:pt x="210" y="51"/>
                  <a:pt x="209" y="50"/>
                  <a:pt x="210" y="50"/>
                </a:cubicBezTo>
                <a:cubicBezTo>
                  <a:pt x="210" y="50"/>
                  <a:pt x="210" y="50"/>
                  <a:pt x="210" y="50"/>
                </a:cubicBezTo>
                <a:cubicBezTo>
                  <a:pt x="212" y="51"/>
                  <a:pt x="216" y="51"/>
                  <a:pt x="218" y="50"/>
                </a:cubicBezTo>
                <a:cubicBezTo>
                  <a:pt x="219" y="51"/>
                  <a:pt x="222" y="51"/>
                  <a:pt x="223" y="50"/>
                </a:cubicBezTo>
                <a:cubicBezTo>
                  <a:pt x="222" y="51"/>
                  <a:pt x="222" y="50"/>
                  <a:pt x="222" y="50"/>
                </a:cubicBezTo>
                <a:cubicBezTo>
                  <a:pt x="224" y="50"/>
                  <a:pt x="225" y="49"/>
                  <a:pt x="226" y="49"/>
                </a:cubicBezTo>
                <a:cubicBezTo>
                  <a:pt x="224" y="49"/>
                  <a:pt x="221" y="49"/>
                  <a:pt x="219" y="50"/>
                </a:cubicBezTo>
                <a:cubicBezTo>
                  <a:pt x="219" y="49"/>
                  <a:pt x="219" y="50"/>
                  <a:pt x="219" y="50"/>
                </a:cubicBezTo>
                <a:cubicBezTo>
                  <a:pt x="218" y="50"/>
                  <a:pt x="218" y="50"/>
                  <a:pt x="217" y="50"/>
                </a:cubicBezTo>
                <a:cubicBezTo>
                  <a:pt x="218" y="50"/>
                  <a:pt x="218" y="49"/>
                  <a:pt x="219" y="49"/>
                </a:cubicBezTo>
                <a:cubicBezTo>
                  <a:pt x="217" y="49"/>
                  <a:pt x="218" y="49"/>
                  <a:pt x="216" y="49"/>
                </a:cubicBezTo>
                <a:cubicBezTo>
                  <a:pt x="216" y="50"/>
                  <a:pt x="217" y="49"/>
                  <a:pt x="217" y="50"/>
                </a:cubicBezTo>
                <a:cubicBezTo>
                  <a:pt x="216" y="50"/>
                  <a:pt x="214" y="51"/>
                  <a:pt x="213" y="50"/>
                </a:cubicBezTo>
                <a:cubicBezTo>
                  <a:pt x="214" y="49"/>
                  <a:pt x="216" y="50"/>
                  <a:pt x="216" y="49"/>
                </a:cubicBezTo>
                <a:cubicBezTo>
                  <a:pt x="214" y="49"/>
                  <a:pt x="213" y="49"/>
                  <a:pt x="211" y="49"/>
                </a:cubicBezTo>
                <a:cubicBezTo>
                  <a:pt x="210" y="50"/>
                  <a:pt x="211" y="49"/>
                  <a:pt x="211" y="50"/>
                </a:cubicBezTo>
                <a:cubicBezTo>
                  <a:pt x="210" y="49"/>
                  <a:pt x="209" y="49"/>
                  <a:pt x="207" y="49"/>
                </a:cubicBezTo>
                <a:cubicBezTo>
                  <a:pt x="207" y="49"/>
                  <a:pt x="207" y="49"/>
                  <a:pt x="207" y="49"/>
                </a:cubicBezTo>
                <a:cubicBezTo>
                  <a:pt x="204" y="50"/>
                  <a:pt x="200" y="49"/>
                  <a:pt x="197" y="50"/>
                </a:cubicBezTo>
                <a:cubicBezTo>
                  <a:pt x="198" y="50"/>
                  <a:pt x="198" y="50"/>
                  <a:pt x="198" y="50"/>
                </a:cubicBezTo>
                <a:cubicBezTo>
                  <a:pt x="197" y="50"/>
                  <a:pt x="197" y="50"/>
                  <a:pt x="197" y="50"/>
                </a:cubicBezTo>
                <a:close/>
                <a:moveTo>
                  <a:pt x="213" y="50"/>
                </a:moveTo>
                <a:cubicBezTo>
                  <a:pt x="212" y="50"/>
                  <a:pt x="212" y="50"/>
                  <a:pt x="212" y="50"/>
                </a:cubicBezTo>
                <a:cubicBezTo>
                  <a:pt x="212" y="49"/>
                  <a:pt x="213" y="49"/>
                  <a:pt x="213" y="50"/>
                </a:cubicBezTo>
                <a:close/>
                <a:moveTo>
                  <a:pt x="208" y="50"/>
                </a:moveTo>
                <a:cubicBezTo>
                  <a:pt x="209" y="49"/>
                  <a:pt x="209" y="50"/>
                  <a:pt x="209" y="50"/>
                </a:cubicBezTo>
                <a:cubicBezTo>
                  <a:pt x="209" y="50"/>
                  <a:pt x="209" y="50"/>
                  <a:pt x="209" y="50"/>
                </a:cubicBezTo>
                <a:cubicBezTo>
                  <a:pt x="209" y="50"/>
                  <a:pt x="209" y="50"/>
                  <a:pt x="209" y="50"/>
                </a:cubicBezTo>
                <a:cubicBezTo>
                  <a:pt x="209" y="50"/>
                  <a:pt x="208" y="50"/>
                  <a:pt x="208" y="50"/>
                </a:cubicBezTo>
                <a:close/>
                <a:moveTo>
                  <a:pt x="211" y="79"/>
                </a:moveTo>
                <a:cubicBezTo>
                  <a:pt x="212" y="79"/>
                  <a:pt x="212" y="79"/>
                  <a:pt x="212" y="80"/>
                </a:cubicBezTo>
                <a:cubicBezTo>
                  <a:pt x="213" y="79"/>
                  <a:pt x="214" y="80"/>
                  <a:pt x="214" y="79"/>
                </a:cubicBezTo>
                <a:cubicBezTo>
                  <a:pt x="210" y="79"/>
                  <a:pt x="203" y="79"/>
                  <a:pt x="197" y="79"/>
                </a:cubicBezTo>
                <a:cubicBezTo>
                  <a:pt x="202" y="80"/>
                  <a:pt x="205" y="79"/>
                  <a:pt x="209" y="80"/>
                </a:cubicBezTo>
                <a:cubicBezTo>
                  <a:pt x="209" y="80"/>
                  <a:pt x="209" y="80"/>
                  <a:pt x="209" y="80"/>
                </a:cubicBezTo>
                <a:cubicBezTo>
                  <a:pt x="209" y="80"/>
                  <a:pt x="209" y="80"/>
                  <a:pt x="209" y="80"/>
                </a:cubicBezTo>
                <a:cubicBezTo>
                  <a:pt x="208" y="80"/>
                  <a:pt x="208" y="80"/>
                  <a:pt x="208" y="80"/>
                </a:cubicBezTo>
                <a:cubicBezTo>
                  <a:pt x="208" y="80"/>
                  <a:pt x="210" y="81"/>
                  <a:pt x="210" y="80"/>
                </a:cubicBezTo>
                <a:cubicBezTo>
                  <a:pt x="210" y="81"/>
                  <a:pt x="210" y="81"/>
                  <a:pt x="210" y="81"/>
                </a:cubicBezTo>
                <a:cubicBezTo>
                  <a:pt x="210" y="81"/>
                  <a:pt x="211" y="81"/>
                  <a:pt x="211" y="81"/>
                </a:cubicBezTo>
                <a:cubicBezTo>
                  <a:pt x="211" y="80"/>
                  <a:pt x="210" y="81"/>
                  <a:pt x="211" y="80"/>
                </a:cubicBezTo>
                <a:cubicBezTo>
                  <a:pt x="211" y="80"/>
                  <a:pt x="211" y="80"/>
                  <a:pt x="211" y="79"/>
                </a:cubicBezTo>
                <a:close/>
                <a:moveTo>
                  <a:pt x="198" y="47"/>
                </a:moveTo>
                <a:cubicBezTo>
                  <a:pt x="201" y="48"/>
                  <a:pt x="205" y="47"/>
                  <a:pt x="208" y="48"/>
                </a:cubicBezTo>
                <a:cubicBezTo>
                  <a:pt x="216" y="48"/>
                  <a:pt x="224" y="49"/>
                  <a:pt x="231" y="48"/>
                </a:cubicBezTo>
                <a:cubicBezTo>
                  <a:pt x="227" y="48"/>
                  <a:pt x="223" y="48"/>
                  <a:pt x="219" y="47"/>
                </a:cubicBezTo>
                <a:cubicBezTo>
                  <a:pt x="222" y="47"/>
                  <a:pt x="226" y="48"/>
                  <a:pt x="229" y="47"/>
                </a:cubicBezTo>
                <a:cubicBezTo>
                  <a:pt x="226" y="47"/>
                  <a:pt x="225" y="46"/>
                  <a:pt x="223" y="47"/>
                </a:cubicBezTo>
                <a:cubicBezTo>
                  <a:pt x="223" y="46"/>
                  <a:pt x="223" y="46"/>
                  <a:pt x="223" y="46"/>
                </a:cubicBezTo>
                <a:cubicBezTo>
                  <a:pt x="222" y="46"/>
                  <a:pt x="220" y="46"/>
                  <a:pt x="219" y="46"/>
                </a:cubicBezTo>
                <a:cubicBezTo>
                  <a:pt x="219" y="46"/>
                  <a:pt x="219" y="47"/>
                  <a:pt x="218" y="47"/>
                </a:cubicBezTo>
                <a:cubicBezTo>
                  <a:pt x="218" y="46"/>
                  <a:pt x="219" y="46"/>
                  <a:pt x="219" y="46"/>
                </a:cubicBezTo>
                <a:cubicBezTo>
                  <a:pt x="217" y="45"/>
                  <a:pt x="217" y="47"/>
                  <a:pt x="215" y="47"/>
                </a:cubicBezTo>
                <a:cubicBezTo>
                  <a:pt x="214" y="46"/>
                  <a:pt x="211" y="46"/>
                  <a:pt x="209" y="47"/>
                </a:cubicBezTo>
                <a:cubicBezTo>
                  <a:pt x="211" y="47"/>
                  <a:pt x="214" y="48"/>
                  <a:pt x="214" y="46"/>
                </a:cubicBezTo>
                <a:cubicBezTo>
                  <a:pt x="215" y="47"/>
                  <a:pt x="216" y="47"/>
                  <a:pt x="216" y="47"/>
                </a:cubicBezTo>
                <a:cubicBezTo>
                  <a:pt x="214" y="47"/>
                  <a:pt x="213" y="48"/>
                  <a:pt x="210" y="48"/>
                </a:cubicBezTo>
                <a:cubicBezTo>
                  <a:pt x="210" y="47"/>
                  <a:pt x="210" y="47"/>
                  <a:pt x="210" y="47"/>
                </a:cubicBezTo>
                <a:cubicBezTo>
                  <a:pt x="209" y="47"/>
                  <a:pt x="207" y="47"/>
                  <a:pt x="206" y="47"/>
                </a:cubicBezTo>
                <a:cubicBezTo>
                  <a:pt x="205" y="48"/>
                  <a:pt x="205" y="47"/>
                  <a:pt x="203" y="47"/>
                </a:cubicBezTo>
                <a:cubicBezTo>
                  <a:pt x="202" y="47"/>
                  <a:pt x="200" y="48"/>
                  <a:pt x="198" y="47"/>
                </a:cubicBezTo>
                <a:cubicBezTo>
                  <a:pt x="198" y="47"/>
                  <a:pt x="198" y="46"/>
                  <a:pt x="198" y="47"/>
                </a:cubicBezTo>
                <a:cubicBezTo>
                  <a:pt x="197" y="47"/>
                  <a:pt x="198" y="47"/>
                  <a:pt x="198" y="47"/>
                </a:cubicBezTo>
                <a:close/>
                <a:moveTo>
                  <a:pt x="218" y="47"/>
                </a:moveTo>
                <a:cubicBezTo>
                  <a:pt x="218" y="48"/>
                  <a:pt x="217" y="47"/>
                  <a:pt x="217" y="47"/>
                </a:cubicBezTo>
                <a:cubicBezTo>
                  <a:pt x="217" y="47"/>
                  <a:pt x="218" y="47"/>
                  <a:pt x="218" y="47"/>
                </a:cubicBezTo>
                <a:close/>
                <a:moveTo>
                  <a:pt x="210" y="126"/>
                </a:moveTo>
                <a:cubicBezTo>
                  <a:pt x="210" y="126"/>
                  <a:pt x="210" y="125"/>
                  <a:pt x="210" y="125"/>
                </a:cubicBezTo>
                <a:cubicBezTo>
                  <a:pt x="209" y="125"/>
                  <a:pt x="209" y="126"/>
                  <a:pt x="209" y="125"/>
                </a:cubicBezTo>
                <a:cubicBezTo>
                  <a:pt x="209" y="125"/>
                  <a:pt x="209" y="125"/>
                  <a:pt x="209" y="125"/>
                </a:cubicBezTo>
                <a:cubicBezTo>
                  <a:pt x="209" y="126"/>
                  <a:pt x="210" y="126"/>
                  <a:pt x="210" y="126"/>
                </a:cubicBezTo>
                <a:close/>
                <a:moveTo>
                  <a:pt x="227" y="49"/>
                </a:moveTo>
                <a:cubicBezTo>
                  <a:pt x="227" y="49"/>
                  <a:pt x="227" y="49"/>
                  <a:pt x="227" y="49"/>
                </a:cubicBezTo>
                <a:cubicBezTo>
                  <a:pt x="229" y="49"/>
                  <a:pt x="229" y="49"/>
                  <a:pt x="231" y="49"/>
                </a:cubicBezTo>
                <a:cubicBezTo>
                  <a:pt x="230" y="48"/>
                  <a:pt x="228" y="49"/>
                  <a:pt x="227" y="49"/>
                </a:cubicBezTo>
                <a:close/>
                <a:moveTo>
                  <a:pt x="230" y="50"/>
                </a:moveTo>
                <a:cubicBezTo>
                  <a:pt x="230" y="50"/>
                  <a:pt x="229" y="50"/>
                  <a:pt x="229" y="51"/>
                </a:cubicBezTo>
                <a:cubicBezTo>
                  <a:pt x="231" y="51"/>
                  <a:pt x="231" y="50"/>
                  <a:pt x="230" y="50"/>
                </a:cubicBezTo>
                <a:close/>
                <a:moveTo>
                  <a:pt x="233" y="84"/>
                </a:moveTo>
                <a:cubicBezTo>
                  <a:pt x="233" y="84"/>
                  <a:pt x="233" y="84"/>
                  <a:pt x="233" y="84"/>
                </a:cubicBezTo>
                <a:cubicBezTo>
                  <a:pt x="234" y="84"/>
                  <a:pt x="235" y="84"/>
                  <a:pt x="235" y="84"/>
                </a:cubicBezTo>
                <a:cubicBezTo>
                  <a:pt x="234" y="84"/>
                  <a:pt x="231" y="84"/>
                  <a:pt x="229" y="84"/>
                </a:cubicBezTo>
                <a:cubicBezTo>
                  <a:pt x="230" y="84"/>
                  <a:pt x="231" y="84"/>
                  <a:pt x="233" y="84"/>
                </a:cubicBezTo>
                <a:close/>
                <a:moveTo>
                  <a:pt x="236" y="49"/>
                </a:moveTo>
                <a:cubicBezTo>
                  <a:pt x="234" y="49"/>
                  <a:pt x="232" y="49"/>
                  <a:pt x="230" y="50"/>
                </a:cubicBezTo>
                <a:cubicBezTo>
                  <a:pt x="232" y="50"/>
                  <a:pt x="232" y="51"/>
                  <a:pt x="233" y="50"/>
                </a:cubicBezTo>
                <a:cubicBezTo>
                  <a:pt x="233" y="50"/>
                  <a:pt x="233" y="50"/>
                  <a:pt x="233" y="50"/>
                </a:cubicBezTo>
                <a:cubicBezTo>
                  <a:pt x="234" y="49"/>
                  <a:pt x="234" y="50"/>
                  <a:pt x="234" y="50"/>
                </a:cubicBezTo>
                <a:cubicBezTo>
                  <a:pt x="235" y="49"/>
                  <a:pt x="236" y="50"/>
                  <a:pt x="237" y="49"/>
                </a:cubicBezTo>
                <a:cubicBezTo>
                  <a:pt x="236" y="49"/>
                  <a:pt x="235" y="50"/>
                  <a:pt x="235" y="49"/>
                </a:cubicBezTo>
                <a:cubicBezTo>
                  <a:pt x="236" y="48"/>
                  <a:pt x="236" y="49"/>
                  <a:pt x="236" y="49"/>
                </a:cubicBezTo>
                <a:close/>
                <a:moveTo>
                  <a:pt x="232" y="50"/>
                </a:moveTo>
                <a:cubicBezTo>
                  <a:pt x="232" y="50"/>
                  <a:pt x="231" y="50"/>
                  <a:pt x="232" y="50"/>
                </a:cubicBezTo>
                <a:cubicBezTo>
                  <a:pt x="232" y="50"/>
                  <a:pt x="232" y="50"/>
                  <a:pt x="233" y="50"/>
                </a:cubicBezTo>
                <a:cubicBezTo>
                  <a:pt x="233" y="50"/>
                  <a:pt x="233" y="50"/>
                  <a:pt x="232" y="50"/>
                </a:cubicBezTo>
                <a:close/>
                <a:moveTo>
                  <a:pt x="260" y="57"/>
                </a:moveTo>
                <a:cubicBezTo>
                  <a:pt x="261" y="58"/>
                  <a:pt x="264" y="57"/>
                  <a:pt x="265" y="57"/>
                </a:cubicBezTo>
                <a:cubicBezTo>
                  <a:pt x="266" y="57"/>
                  <a:pt x="266" y="57"/>
                  <a:pt x="266" y="57"/>
                </a:cubicBezTo>
                <a:cubicBezTo>
                  <a:pt x="267" y="57"/>
                  <a:pt x="268" y="57"/>
                  <a:pt x="269" y="57"/>
                </a:cubicBezTo>
                <a:cubicBezTo>
                  <a:pt x="271" y="57"/>
                  <a:pt x="274" y="56"/>
                  <a:pt x="277" y="56"/>
                </a:cubicBezTo>
                <a:cubicBezTo>
                  <a:pt x="277" y="56"/>
                  <a:pt x="277" y="56"/>
                  <a:pt x="277" y="57"/>
                </a:cubicBezTo>
                <a:cubicBezTo>
                  <a:pt x="279" y="56"/>
                  <a:pt x="281" y="57"/>
                  <a:pt x="282" y="56"/>
                </a:cubicBezTo>
                <a:cubicBezTo>
                  <a:pt x="281" y="56"/>
                  <a:pt x="280" y="55"/>
                  <a:pt x="280" y="55"/>
                </a:cubicBezTo>
                <a:cubicBezTo>
                  <a:pt x="282" y="55"/>
                  <a:pt x="284" y="55"/>
                  <a:pt x="285" y="54"/>
                </a:cubicBezTo>
                <a:cubicBezTo>
                  <a:pt x="278" y="55"/>
                  <a:pt x="270" y="55"/>
                  <a:pt x="264" y="56"/>
                </a:cubicBezTo>
                <a:cubicBezTo>
                  <a:pt x="265" y="56"/>
                  <a:pt x="265" y="56"/>
                  <a:pt x="265" y="57"/>
                </a:cubicBezTo>
                <a:cubicBezTo>
                  <a:pt x="263" y="56"/>
                  <a:pt x="261" y="57"/>
                  <a:pt x="261" y="56"/>
                </a:cubicBezTo>
                <a:cubicBezTo>
                  <a:pt x="261" y="57"/>
                  <a:pt x="260" y="57"/>
                  <a:pt x="259" y="57"/>
                </a:cubicBezTo>
                <a:cubicBezTo>
                  <a:pt x="259" y="57"/>
                  <a:pt x="259" y="57"/>
                  <a:pt x="259" y="57"/>
                </a:cubicBezTo>
                <a:cubicBezTo>
                  <a:pt x="256" y="57"/>
                  <a:pt x="254" y="57"/>
                  <a:pt x="251" y="57"/>
                </a:cubicBezTo>
                <a:cubicBezTo>
                  <a:pt x="251" y="57"/>
                  <a:pt x="251" y="57"/>
                  <a:pt x="251" y="57"/>
                </a:cubicBezTo>
                <a:cubicBezTo>
                  <a:pt x="250" y="57"/>
                  <a:pt x="250" y="57"/>
                  <a:pt x="250" y="57"/>
                </a:cubicBezTo>
                <a:cubicBezTo>
                  <a:pt x="248" y="56"/>
                  <a:pt x="244" y="58"/>
                  <a:pt x="241" y="57"/>
                </a:cubicBezTo>
                <a:cubicBezTo>
                  <a:pt x="239" y="58"/>
                  <a:pt x="235" y="57"/>
                  <a:pt x="234" y="58"/>
                </a:cubicBezTo>
                <a:cubicBezTo>
                  <a:pt x="236" y="58"/>
                  <a:pt x="237" y="57"/>
                  <a:pt x="239" y="58"/>
                </a:cubicBezTo>
                <a:cubicBezTo>
                  <a:pt x="237" y="58"/>
                  <a:pt x="236" y="59"/>
                  <a:pt x="234" y="58"/>
                </a:cubicBezTo>
                <a:cubicBezTo>
                  <a:pt x="237" y="60"/>
                  <a:pt x="239" y="59"/>
                  <a:pt x="243" y="59"/>
                </a:cubicBezTo>
                <a:cubicBezTo>
                  <a:pt x="243" y="59"/>
                  <a:pt x="243" y="60"/>
                  <a:pt x="243" y="59"/>
                </a:cubicBezTo>
                <a:cubicBezTo>
                  <a:pt x="243" y="59"/>
                  <a:pt x="243" y="59"/>
                  <a:pt x="243" y="59"/>
                </a:cubicBezTo>
                <a:cubicBezTo>
                  <a:pt x="244" y="59"/>
                  <a:pt x="245" y="59"/>
                  <a:pt x="245" y="59"/>
                </a:cubicBezTo>
                <a:cubicBezTo>
                  <a:pt x="245" y="59"/>
                  <a:pt x="244" y="59"/>
                  <a:pt x="244" y="59"/>
                </a:cubicBezTo>
                <a:cubicBezTo>
                  <a:pt x="246" y="59"/>
                  <a:pt x="246" y="59"/>
                  <a:pt x="246" y="59"/>
                </a:cubicBezTo>
                <a:cubicBezTo>
                  <a:pt x="247" y="59"/>
                  <a:pt x="246" y="59"/>
                  <a:pt x="246" y="59"/>
                </a:cubicBezTo>
                <a:cubicBezTo>
                  <a:pt x="247" y="59"/>
                  <a:pt x="248" y="58"/>
                  <a:pt x="248" y="59"/>
                </a:cubicBezTo>
                <a:cubicBezTo>
                  <a:pt x="248" y="59"/>
                  <a:pt x="248" y="59"/>
                  <a:pt x="248" y="59"/>
                </a:cubicBezTo>
                <a:cubicBezTo>
                  <a:pt x="249" y="58"/>
                  <a:pt x="251" y="58"/>
                  <a:pt x="252" y="58"/>
                </a:cubicBezTo>
                <a:cubicBezTo>
                  <a:pt x="253" y="58"/>
                  <a:pt x="255" y="58"/>
                  <a:pt x="254" y="58"/>
                </a:cubicBezTo>
                <a:cubicBezTo>
                  <a:pt x="255" y="58"/>
                  <a:pt x="258" y="58"/>
                  <a:pt x="260" y="57"/>
                </a:cubicBezTo>
                <a:close/>
                <a:moveTo>
                  <a:pt x="267" y="56"/>
                </a:moveTo>
                <a:cubicBezTo>
                  <a:pt x="267" y="57"/>
                  <a:pt x="266" y="56"/>
                  <a:pt x="265" y="57"/>
                </a:cubicBezTo>
                <a:cubicBezTo>
                  <a:pt x="265" y="56"/>
                  <a:pt x="267" y="56"/>
                  <a:pt x="267" y="56"/>
                </a:cubicBezTo>
                <a:close/>
                <a:moveTo>
                  <a:pt x="240" y="58"/>
                </a:moveTo>
                <a:cubicBezTo>
                  <a:pt x="240" y="57"/>
                  <a:pt x="242" y="58"/>
                  <a:pt x="242" y="58"/>
                </a:cubicBezTo>
                <a:cubicBezTo>
                  <a:pt x="241" y="58"/>
                  <a:pt x="241" y="58"/>
                  <a:pt x="240" y="58"/>
                </a:cubicBezTo>
                <a:close/>
                <a:moveTo>
                  <a:pt x="247" y="59"/>
                </a:moveTo>
                <a:cubicBezTo>
                  <a:pt x="247" y="59"/>
                  <a:pt x="247" y="59"/>
                  <a:pt x="248" y="59"/>
                </a:cubicBezTo>
                <a:cubicBezTo>
                  <a:pt x="247" y="59"/>
                  <a:pt x="247" y="59"/>
                  <a:pt x="247" y="59"/>
                </a:cubicBezTo>
                <a:close/>
                <a:moveTo>
                  <a:pt x="243" y="57"/>
                </a:moveTo>
                <a:cubicBezTo>
                  <a:pt x="241" y="56"/>
                  <a:pt x="238" y="56"/>
                  <a:pt x="237" y="57"/>
                </a:cubicBezTo>
                <a:cubicBezTo>
                  <a:pt x="238" y="57"/>
                  <a:pt x="241" y="56"/>
                  <a:pt x="243" y="57"/>
                </a:cubicBezTo>
                <a:close/>
                <a:moveTo>
                  <a:pt x="239" y="49"/>
                </a:moveTo>
                <a:cubicBezTo>
                  <a:pt x="239" y="49"/>
                  <a:pt x="239" y="49"/>
                  <a:pt x="240" y="49"/>
                </a:cubicBezTo>
                <a:cubicBezTo>
                  <a:pt x="239" y="49"/>
                  <a:pt x="240" y="49"/>
                  <a:pt x="240" y="50"/>
                </a:cubicBezTo>
                <a:cubicBezTo>
                  <a:pt x="240" y="49"/>
                  <a:pt x="240" y="49"/>
                  <a:pt x="241" y="49"/>
                </a:cubicBezTo>
                <a:cubicBezTo>
                  <a:pt x="240" y="50"/>
                  <a:pt x="241" y="50"/>
                  <a:pt x="241" y="49"/>
                </a:cubicBezTo>
                <a:cubicBezTo>
                  <a:pt x="241" y="49"/>
                  <a:pt x="241" y="49"/>
                  <a:pt x="241" y="49"/>
                </a:cubicBezTo>
                <a:cubicBezTo>
                  <a:pt x="242" y="48"/>
                  <a:pt x="244" y="49"/>
                  <a:pt x="245" y="49"/>
                </a:cubicBezTo>
                <a:cubicBezTo>
                  <a:pt x="245" y="49"/>
                  <a:pt x="243" y="48"/>
                  <a:pt x="243" y="49"/>
                </a:cubicBezTo>
                <a:cubicBezTo>
                  <a:pt x="243" y="49"/>
                  <a:pt x="244" y="50"/>
                  <a:pt x="244" y="50"/>
                </a:cubicBezTo>
                <a:cubicBezTo>
                  <a:pt x="243" y="49"/>
                  <a:pt x="241" y="50"/>
                  <a:pt x="239" y="50"/>
                </a:cubicBezTo>
                <a:cubicBezTo>
                  <a:pt x="244" y="51"/>
                  <a:pt x="248" y="50"/>
                  <a:pt x="254" y="50"/>
                </a:cubicBezTo>
                <a:cubicBezTo>
                  <a:pt x="254" y="50"/>
                  <a:pt x="254" y="50"/>
                  <a:pt x="254" y="51"/>
                </a:cubicBezTo>
                <a:cubicBezTo>
                  <a:pt x="253" y="50"/>
                  <a:pt x="252" y="50"/>
                  <a:pt x="251" y="51"/>
                </a:cubicBezTo>
                <a:cubicBezTo>
                  <a:pt x="252" y="50"/>
                  <a:pt x="251" y="51"/>
                  <a:pt x="251" y="50"/>
                </a:cubicBezTo>
                <a:cubicBezTo>
                  <a:pt x="247" y="51"/>
                  <a:pt x="244" y="50"/>
                  <a:pt x="242" y="51"/>
                </a:cubicBezTo>
                <a:cubicBezTo>
                  <a:pt x="242" y="52"/>
                  <a:pt x="243" y="51"/>
                  <a:pt x="244" y="51"/>
                </a:cubicBezTo>
                <a:cubicBezTo>
                  <a:pt x="243" y="52"/>
                  <a:pt x="242" y="51"/>
                  <a:pt x="242" y="52"/>
                </a:cubicBezTo>
                <a:cubicBezTo>
                  <a:pt x="245" y="52"/>
                  <a:pt x="247" y="52"/>
                  <a:pt x="249" y="52"/>
                </a:cubicBezTo>
                <a:cubicBezTo>
                  <a:pt x="247" y="52"/>
                  <a:pt x="244" y="52"/>
                  <a:pt x="243" y="53"/>
                </a:cubicBezTo>
                <a:cubicBezTo>
                  <a:pt x="246" y="53"/>
                  <a:pt x="249" y="53"/>
                  <a:pt x="250" y="53"/>
                </a:cubicBezTo>
                <a:cubicBezTo>
                  <a:pt x="249" y="53"/>
                  <a:pt x="249" y="53"/>
                  <a:pt x="249" y="53"/>
                </a:cubicBezTo>
                <a:cubicBezTo>
                  <a:pt x="250" y="53"/>
                  <a:pt x="249" y="52"/>
                  <a:pt x="250" y="52"/>
                </a:cubicBezTo>
                <a:cubicBezTo>
                  <a:pt x="250" y="52"/>
                  <a:pt x="250" y="52"/>
                  <a:pt x="250" y="52"/>
                </a:cubicBezTo>
                <a:cubicBezTo>
                  <a:pt x="252" y="52"/>
                  <a:pt x="252" y="52"/>
                  <a:pt x="252" y="52"/>
                </a:cubicBezTo>
                <a:cubicBezTo>
                  <a:pt x="252" y="52"/>
                  <a:pt x="252" y="52"/>
                  <a:pt x="252" y="52"/>
                </a:cubicBezTo>
                <a:cubicBezTo>
                  <a:pt x="252" y="52"/>
                  <a:pt x="254" y="52"/>
                  <a:pt x="255" y="52"/>
                </a:cubicBezTo>
                <a:cubicBezTo>
                  <a:pt x="256" y="52"/>
                  <a:pt x="255" y="52"/>
                  <a:pt x="254" y="52"/>
                </a:cubicBezTo>
                <a:cubicBezTo>
                  <a:pt x="253" y="52"/>
                  <a:pt x="253" y="52"/>
                  <a:pt x="252" y="52"/>
                </a:cubicBezTo>
                <a:cubicBezTo>
                  <a:pt x="253" y="51"/>
                  <a:pt x="255" y="52"/>
                  <a:pt x="256" y="51"/>
                </a:cubicBezTo>
                <a:cubicBezTo>
                  <a:pt x="256" y="51"/>
                  <a:pt x="254" y="51"/>
                  <a:pt x="254" y="51"/>
                </a:cubicBezTo>
                <a:cubicBezTo>
                  <a:pt x="256" y="51"/>
                  <a:pt x="254" y="50"/>
                  <a:pt x="255" y="50"/>
                </a:cubicBezTo>
                <a:cubicBezTo>
                  <a:pt x="256" y="50"/>
                  <a:pt x="256" y="49"/>
                  <a:pt x="257" y="50"/>
                </a:cubicBezTo>
                <a:cubicBezTo>
                  <a:pt x="257" y="49"/>
                  <a:pt x="256" y="50"/>
                  <a:pt x="257" y="49"/>
                </a:cubicBezTo>
                <a:cubicBezTo>
                  <a:pt x="258" y="49"/>
                  <a:pt x="259" y="49"/>
                  <a:pt x="259" y="48"/>
                </a:cubicBezTo>
                <a:cubicBezTo>
                  <a:pt x="255" y="47"/>
                  <a:pt x="251" y="48"/>
                  <a:pt x="247" y="48"/>
                </a:cubicBezTo>
                <a:cubicBezTo>
                  <a:pt x="247" y="47"/>
                  <a:pt x="248" y="48"/>
                  <a:pt x="248" y="47"/>
                </a:cubicBezTo>
                <a:cubicBezTo>
                  <a:pt x="246" y="47"/>
                  <a:pt x="243" y="47"/>
                  <a:pt x="241" y="48"/>
                </a:cubicBezTo>
                <a:cubicBezTo>
                  <a:pt x="242" y="48"/>
                  <a:pt x="243" y="47"/>
                  <a:pt x="244" y="48"/>
                </a:cubicBezTo>
                <a:cubicBezTo>
                  <a:pt x="243" y="48"/>
                  <a:pt x="241" y="49"/>
                  <a:pt x="240" y="48"/>
                </a:cubicBezTo>
                <a:cubicBezTo>
                  <a:pt x="240" y="48"/>
                  <a:pt x="241" y="48"/>
                  <a:pt x="241" y="47"/>
                </a:cubicBezTo>
                <a:cubicBezTo>
                  <a:pt x="240" y="48"/>
                  <a:pt x="238" y="47"/>
                  <a:pt x="238" y="48"/>
                </a:cubicBezTo>
                <a:cubicBezTo>
                  <a:pt x="238" y="48"/>
                  <a:pt x="239" y="48"/>
                  <a:pt x="239" y="48"/>
                </a:cubicBezTo>
                <a:cubicBezTo>
                  <a:pt x="238" y="48"/>
                  <a:pt x="238" y="48"/>
                  <a:pt x="238" y="49"/>
                </a:cubicBezTo>
                <a:cubicBezTo>
                  <a:pt x="238" y="49"/>
                  <a:pt x="238" y="49"/>
                  <a:pt x="238" y="49"/>
                </a:cubicBezTo>
                <a:cubicBezTo>
                  <a:pt x="238" y="49"/>
                  <a:pt x="239" y="49"/>
                  <a:pt x="239" y="49"/>
                </a:cubicBezTo>
                <a:close/>
                <a:moveTo>
                  <a:pt x="255" y="49"/>
                </a:moveTo>
                <a:cubicBezTo>
                  <a:pt x="254" y="50"/>
                  <a:pt x="253" y="49"/>
                  <a:pt x="252" y="49"/>
                </a:cubicBezTo>
                <a:cubicBezTo>
                  <a:pt x="253" y="49"/>
                  <a:pt x="254" y="49"/>
                  <a:pt x="255" y="49"/>
                </a:cubicBezTo>
                <a:close/>
                <a:moveTo>
                  <a:pt x="250" y="49"/>
                </a:moveTo>
                <a:cubicBezTo>
                  <a:pt x="250" y="50"/>
                  <a:pt x="249" y="49"/>
                  <a:pt x="248" y="50"/>
                </a:cubicBezTo>
                <a:cubicBezTo>
                  <a:pt x="248" y="50"/>
                  <a:pt x="248" y="49"/>
                  <a:pt x="248" y="49"/>
                </a:cubicBezTo>
                <a:cubicBezTo>
                  <a:pt x="249" y="49"/>
                  <a:pt x="250" y="49"/>
                  <a:pt x="250" y="49"/>
                </a:cubicBezTo>
                <a:close/>
                <a:moveTo>
                  <a:pt x="264" y="82"/>
                </a:moveTo>
                <a:cubicBezTo>
                  <a:pt x="264" y="82"/>
                  <a:pt x="263" y="82"/>
                  <a:pt x="261" y="82"/>
                </a:cubicBezTo>
                <a:cubicBezTo>
                  <a:pt x="261" y="82"/>
                  <a:pt x="261" y="82"/>
                  <a:pt x="261" y="82"/>
                </a:cubicBezTo>
                <a:cubicBezTo>
                  <a:pt x="259" y="82"/>
                  <a:pt x="257" y="83"/>
                  <a:pt x="255" y="82"/>
                </a:cubicBezTo>
                <a:cubicBezTo>
                  <a:pt x="254" y="83"/>
                  <a:pt x="253" y="83"/>
                  <a:pt x="252" y="83"/>
                </a:cubicBezTo>
                <a:cubicBezTo>
                  <a:pt x="248" y="83"/>
                  <a:pt x="245" y="83"/>
                  <a:pt x="242" y="84"/>
                </a:cubicBezTo>
                <a:cubicBezTo>
                  <a:pt x="247" y="84"/>
                  <a:pt x="253" y="83"/>
                  <a:pt x="256" y="83"/>
                </a:cubicBezTo>
                <a:cubicBezTo>
                  <a:pt x="256" y="84"/>
                  <a:pt x="256" y="84"/>
                  <a:pt x="256" y="84"/>
                </a:cubicBezTo>
                <a:cubicBezTo>
                  <a:pt x="256" y="83"/>
                  <a:pt x="256" y="84"/>
                  <a:pt x="257" y="84"/>
                </a:cubicBezTo>
                <a:cubicBezTo>
                  <a:pt x="257" y="84"/>
                  <a:pt x="257" y="83"/>
                  <a:pt x="258" y="83"/>
                </a:cubicBezTo>
                <a:cubicBezTo>
                  <a:pt x="259" y="83"/>
                  <a:pt x="260" y="83"/>
                  <a:pt x="261" y="83"/>
                </a:cubicBezTo>
                <a:cubicBezTo>
                  <a:pt x="261" y="83"/>
                  <a:pt x="262" y="82"/>
                  <a:pt x="262" y="83"/>
                </a:cubicBezTo>
                <a:cubicBezTo>
                  <a:pt x="261" y="83"/>
                  <a:pt x="260" y="83"/>
                  <a:pt x="260" y="84"/>
                </a:cubicBezTo>
                <a:cubicBezTo>
                  <a:pt x="262" y="84"/>
                  <a:pt x="262" y="83"/>
                  <a:pt x="263" y="83"/>
                </a:cubicBezTo>
                <a:cubicBezTo>
                  <a:pt x="263" y="83"/>
                  <a:pt x="263" y="83"/>
                  <a:pt x="263" y="83"/>
                </a:cubicBezTo>
                <a:cubicBezTo>
                  <a:pt x="263" y="82"/>
                  <a:pt x="265" y="82"/>
                  <a:pt x="265" y="82"/>
                </a:cubicBezTo>
                <a:cubicBezTo>
                  <a:pt x="265" y="82"/>
                  <a:pt x="265" y="82"/>
                  <a:pt x="264" y="82"/>
                </a:cubicBezTo>
                <a:close/>
                <a:moveTo>
                  <a:pt x="246" y="79"/>
                </a:moveTo>
                <a:cubicBezTo>
                  <a:pt x="247" y="79"/>
                  <a:pt x="248" y="80"/>
                  <a:pt x="249" y="80"/>
                </a:cubicBezTo>
                <a:cubicBezTo>
                  <a:pt x="252" y="80"/>
                  <a:pt x="254" y="79"/>
                  <a:pt x="255" y="79"/>
                </a:cubicBezTo>
                <a:cubicBezTo>
                  <a:pt x="253" y="79"/>
                  <a:pt x="249" y="79"/>
                  <a:pt x="247" y="79"/>
                </a:cubicBezTo>
                <a:cubicBezTo>
                  <a:pt x="248" y="79"/>
                  <a:pt x="249" y="79"/>
                  <a:pt x="249" y="79"/>
                </a:cubicBezTo>
                <a:cubicBezTo>
                  <a:pt x="247" y="80"/>
                  <a:pt x="246" y="79"/>
                  <a:pt x="245" y="79"/>
                </a:cubicBezTo>
                <a:cubicBezTo>
                  <a:pt x="246" y="79"/>
                  <a:pt x="245" y="80"/>
                  <a:pt x="245" y="80"/>
                </a:cubicBezTo>
                <a:cubicBezTo>
                  <a:pt x="246" y="80"/>
                  <a:pt x="246" y="79"/>
                  <a:pt x="246" y="79"/>
                </a:cubicBezTo>
                <a:close/>
                <a:moveTo>
                  <a:pt x="250" y="128"/>
                </a:moveTo>
                <a:cubicBezTo>
                  <a:pt x="249" y="128"/>
                  <a:pt x="248" y="129"/>
                  <a:pt x="248" y="129"/>
                </a:cubicBezTo>
                <a:cubicBezTo>
                  <a:pt x="253" y="129"/>
                  <a:pt x="259" y="128"/>
                  <a:pt x="264" y="128"/>
                </a:cubicBezTo>
                <a:cubicBezTo>
                  <a:pt x="259" y="128"/>
                  <a:pt x="254" y="127"/>
                  <a:pt x="250" y="128"/>
                </a:cubicBezTo>
                <a:close/>
                <a:moveTo>
                  <a:pt x="264" y="128"/>
                </a:moveTo>
                <a:cubicBezTo>
                  <a:pt x="266" y="128"/>
                  <a:pt x="267" y="128"/>
                  <a:pt x="268" y="127"/>
                </a:cubicBezTo>
                <a:cubicBezTo>
                  <a:pt x="267" y="128"/>
                  <a:pt x="266" y="128"/>
                  <a:pt x="264" y="128"/>
                </a:cubicBezTo>
                <a:close/>
                <a:moveTo>
                  <a:pt x="280" y="61"/>
                </a:moveTo>
                <a:cubicBezTo>
                  <a:pt x="280" y="60"/>
                  <a:pt x="281" y="61"/>
                  <a:pt x="281" y="61"/>
                </a:cubicBezTo>
                <a:cubicBezTo>
                  <a:pt x="281" y="60"/>
                  <a:pt x="278" y="60"/>
                  <a:pt x="277" y="61"/>
                </a:cubicBezTo>
                <a:cubicBezTo>
                  <a:pt x="278" y="61"/>
                  <a:pt x="279" y="61"/>
                  <a:pt x="279" y="61"/>
                </a:cubicBezTo>
                <a:cubicBezTo>
                  <a:pt x="278" y="61"/>
                  <a:pt x="278" y="61"/>
                  <a:pt x="277" y="62"/>
                </a:cubicBezTo>
                <a:cubicBezTo>
                  <a:pt x="276" y="62"/>
                  <a:pt x="275" y="62"/>
                  <a:pt x="274" y="62"/>
                </a:cubicBezTo>
                <a:cubicBezTo>
                  <a:pt x="274" y="62"/>
                  <a:pt x="274" y="62"/>
                  <a:pt x="273" y="62"/>
                </a:cubicBezTo>
                <a:cubicBezTo>
                  <a:pt x="270" y="62"/>
                  <a:pt x="266" y="63"/>
                  <a:pt x="263" y="63"/>
                </a:cubicBezTo>
                <a:cubicBezTo>
                  <a:pt x="263" y="63"/>
                  <a:pt x="263" y="63"/>
                  <a:pt x="262" y="63"/>
                </a:cubicBezTo>
                <a:cubicBezTo>
                  <a:pt x="260" y="64"/>
                  <a:pt x="257" y="62"/>
                  <a:pt x="256" y="64"/>
                </a:cubicBezTo>
                <a:cubicBezTo>
                  <a:pt x="257" y="64"/>
                  <a:pt x="261" y="65"/>
                  <a:pt x="260" y="64"/>
                </a:cubicBezTo>
                <a:cubicBezTo>
                  <a:pt x="260" y="64"/>
                  <a:pt x="261" y="64"/>
                  <a:pt x="261" y="64"/>
                </a:cubicBezTo>
                <a:cubicBezTo>
                  <a:pt x="261" y="64"/>
                  <a:pt x="261" y="64"/>
                  <a:pt x="262" y="65"/>
                </a:cubicBezTo>
                <a:cubicBezTo>
                  <a:pt x="263" y="65"/>
                  <a:pt x="264" y="65"/>
                  <a:pt x="264" y="64"/>
                </a:cubicBezTo>
                <a:cubicBezTo>
                  <a:pt x="263" y="64"/>
                  <a:pt x="263" y="65"/>
                  <a:pt x="263" y="64"/>
                </a:cubicBezTo>
                <a:cubicBezTo>
                  <a:pt x="263" y="64"/>
                  <a:pt x="263" y="64"/>
                  <a:pt x="263" y="64"/>
                </a:cubicBezTo>
                <a:cubicBezTo>
                  <a:pt x="264" y="64"/>
                  <a:pt x="265" y="64"/>
                  <a:pt x="266" y="64"/>
                </a:cubicBezTo>
                <a:cubicBezTo>
                  <a:pt x="266" y="63"/>
                  <a:pt x="265" y="64"/>
                  <a:pt x="264" y="63"/>
                </a:cubicBezTo>
                <a:cubicBezTo>
                  <a:pt x="267" y="63"/>
                  <a:pt x="270" y="63"/>
                  <a:pt x="272" y="63"/>
                </a:cubicBezTo>
                <a:cubicBezTo>
                  <a:pt x="276" y="62"/>
                  <a:pt x="282" y="62"/>
                  <a:pt x="286" y="61"/>
                </a:cubicBezTo>
                <a:cubicBezTo>
                  <a:pt x="284" y="61"/>
                  <a:pt x="281" y="62"/>
                  <a:pt x="280" y="61"/>
                </a:cubicBezTo>
                <a:close/>
                <a:moveTo>
                  <a:pt x="286" y="107"/>
                </a:moveTo>
                <a:cubicBezTo>
                  <a:pt x="284" y="107"/>
                  <a:pt x="282" y="108"/>
                  <a:pt x="280" y="107"/>
                </a:cubicBezTo>
                <a:cubicBezTo>
                  <a:pt x="281" y="106"/>
                  <a:pt x="282" y="107"/>
                  <a:pt x="283" y="106"/>
                </a:cubicBezTo>
                <a:cubicBezTo>
                  <a:pt x="283" y="106"/>
                  <a:pt x="283" y="107"/>
                  <a:pt x="283" y="106"/>
                </a:cubicBezTo>
                <a:cubicBezTo>
                  <a:pt x="283" y="105"/>
                  <a:pt x="285" y="106"/>
                  <a:pt x="285" y="105"/>
                </a:cubicBezTo>
                <a:cubicBezTo>
                  <a:pt x="282" y="106"/>
                  <a:pt x="279" y="107"/>
                  <a:pt x="276" y="107"/>
                </a:cubicBezTo>
                <a:cubicBezTo>
                  <a:pt x="276" y="107"/>
                  <a:pt x="276" y="107"/>
                  <a:pt x="276" y="107"/>
                </a:cubicBezTo>
                <a:cubicBezTo>
                  <a:pt x="277" y="107"/>
                  <a:pt x="279" y="107"/>
                  <a:pt x="280" y="107"/>
                </a:cubicBezTo>
                <a:cubicBezTo>
                  <a:pt x="279" y="107"/>
                  <a:pt x="278" y="108"/>
                  <a:pt x="276" y="108"/>
                </a:cubicBezTo>
                <a:cubicBezTo>
                  <a:pt x="276" y="108"/>
                  <a:pt x="278" y="107"/>
                  <a:pt x="278" y="108"/>
                </a:cubicBezTo>
                <a:cubicBezTo>
                  <a:pt x="277" y="109"/>
                  <a:pt x="275" y="108"/>
                  <a:pt x="275" y="109"/>
                </a:cubicBezTo>
                <a:cubicBezTo>
                  <a:pt x="277" y="109"/>
                  <a:pt x="278" y="108"/>
                  <a:pt x="278" y="109"/>
                </a:cubicBezTo>
                <a:cubicBezTo>
                  <a:pt x="272" y="110"/>
                  <a:pt x="264" y="110"/>
                  <a:pt x="257" y="112"/>
                </a:cubicBezTo>
                <a:cubicBezTo>
                  <a:pt x="261" y="112"/>
                  <a:pt x="263" y="111"/>
                  <a:pt x="265" y="111"/>
                </a:cubicBezTo>
                <a:cubicBezTo>
                  <a:pt x="265" y="111"/>
                  <a:pt x="264" y="112"/>
                  <a:pt x="265" y="112"/>
                </a:cubicBezTo>
                <a:cubicBezTo>
                  <a:pt x="265" y="111"/>
                  <a:pt x="266" y="112"/>
                  <a:pt x="266" y="111"/>
                </a:cubicBezTo>
                <a:cubicBezTo>
                  <a:pt x="266" y="111"/>
                  <a:pt x="266" y="111"/>
                  <a:pt x="266" y="111"/>
                </a:cubicBezTo>
                <a:cubicBezTo>
                  <a:pt x="271" y="110"/>
                  <a:pt x="275" y="110"/>
                  <a:pt x="281" y="110"/>
                </a:cubicBezTo>
                <a:cubicBezTo>
                  <a:pt x="281" y="109"/>
                  <a:pt x="283" y="109"/>
                  <a:pt x="283" y="109"/>
                </a:cubicBezTo>
                <a:cubicBezTo>
                  <a:pt x="282" y="109"/>
                  <a:pt x="281" y="109"/>
                  <a:pt x="280" y="109"/>
                </a:cubicBezTo>
                <a:cubicBezTo>
                  <a:pt x="282" y="109"/>
                  <a:pt x="283" y="108"/>
                  <a:pt x="284" y="108"/>
                </a:cubicBezTo>
                <a:cubicBezTo>
                  <a:pt x="284" y="107"/>
                  <a:pt x="285" y="108"/>
                  <a:pt x="286" y="107"/>
                </a:cubicBezTo>
                <a:close/>
                <a:moveTo>
                  <a:pt x="262" y="55"/>
                </a:moveTo>
                <a:cubicBezTo>
                  <a:pt x="263" y="55"/>
                  <a:pt x="263" y="55"/>
                  <a:pt x="264" y="55"/>
                </a:cubicBezTo>
                <a:cubicBezTo>
                  <a:pt x="263" y="55"/>
                  <a:pt x="262" y="55"/>
                  <a:pt x="262" y="55"/>
                </a:cubicBezTo>
                <a:close/>
                <a:moveTo>
                  <a:pt x="271" y="50"/>
                </a:moveTo>
                <a:cubicBezTo>
                  <a:pt x="271" y="50"/>
                  <a:pt x="271" y="50"/>
                  <a:pt x="271" y="50"/>
                </a:cubicBezTo>
                <a:cubicBezTo>
                  <a:pt x="271" y="50"/>
                  <a:pt x="271" y="50"/>
                  <a:pt x="271" y="50"/>
                </a:cubicBezTo>
                <a:close/>
                <a:moveTo>
                  <a:pt x="264" y="50"/>
                </a:moveTo>
                <a:cubicBezTo>
                  <a:pt x="266" y="51"/>
                  <a:pt x="269" y="50"/>
                  <a:pt x="271" y="50"/>
                </a:cubicBezTo>
                <a:cubicBezTo>
                  <a:pt x="270" y="50"/>
                  <a:pt x="271" y="50"/>
                  <a:pt x="271" y="50"/>
                </a:cubicBezTo>
                <a:cubicBezTo>
                  <a:pt x="274" y="50"/>
                  <a:pt x="278" y="49"/>
                  <a:pt x="281" y="49"/>
                </a:cubicBezTo>
                <a:cubicBezTo>
                  <a:pt x="281" y="49"/>
                  <a:pt x="282" y="49"/>
                  <a:pt x="284" y="49"/>
                </a:cubicBezTo>
                <a:cubicBezTo>
                  <a:pt x="284" y="49"/>
                  <a:pt x="284" y="49"/>
                  <a:pt x="285" y="49"/>
                </a:cubicBezTo>
                <a:cubicBezTo>
                  <a:pt x="286" y="49"/>
                  <a:pt x="288" y="48"/>
                  <a:pt x="290" y="48"/>
                </a:cubicBezTo>
                <a:cubicBezTo>
                  <a:pt x="291" y="48"/>
                  <a:pt x="292" y="48"/>
                  <a:pt x="293" y="48"/>
                </a:cubicBezTo>
                <a:cubicBezTo>
                  <a:pt x="298" y="47"/>
                  <a:pt x="303" y="46"/>
                  <a:pt x="307" y="47"/>
                </a:cubicBezTo>
                <a:cubicBezTo>
                  <a:pt x="305" y="48"/>
                  <a:pt x="301" y="48"/>
                  <a:pt x="300" y="49"/>
                </a:cubicBezTo>
                <a:cubicBezTo>
                  <a:pt x="300" y="48"/>
                  <a:pt x="299" y="48"/>
                  <a:pt x="299" y="49"/>
                </a:cubicBezTo>
                <a:cubicBezTo>
                  <a:pt x="299" y="48"/>
                  <a:pt x="299" y="49"/>
                  <a:pt x="300" y="49"/>
                </a:cubicBezTo>
                <a:cubicBezTo>
                  <a:pt x="300" y="49"/>
                  <a:pt x="301" y="49"/>
                  <a:pt x="302" y="49"/>
                </a:cubicBezTo>
                <a:cubicBezTo>
                  <a:pt x="305" y="48"/>
                  <a:pt x="310" y="48"/>
                  <a:pt x="313" y="47"/>
                </a:cubicBezTo>
                <a:cubicBezTo>
                  <a:pt x="311" y="47"/>
                  <a:pt x="309" y="48"/>
                  <a:pt x="308" y="47"/>
                </a:cubicBezTo>
                <a:cubicBezTo>
                  <a:pt x="309" y="47"/>
                  <a:pt x="308" y="46"/>
                  <a:pt x="308" y="46"/>
                </a:cubicBezTo>
                <a:cubicBezTo>
                  <a:pt x="309" y="46"/>
                  <a:pt x="310" y="46"/>
                  <a:pt x="310" y="45"/>
                </a:cubicBezTo>
                <a:cubicBezTo>
                  <a:pt x="309" y="45"/>
                  <a:pt x="309" y="45"/>
                  <a:pt x="308" y="46"/>
                </a:cubicBezTo>
                <a:cubicBezTo>
                  <a:pt x="307" y="45"/>
                  <a:pt x="303" y="46"/>
                  <a:pt x="301" y="46"/>
                </a:cubicBezTo>
                <a:cubicBezTo>
                  <a:pt x="292" y="47"/>
                  <a:pt x="283" y="49"/>
                  <a:pt x="275" y="49"/>
                </a:cubicBezTo>
                <a:cubicBezTo>
                  <a:pt x="275" y="48"/>
                  <a:pt x="276" y="49"/>
                  <a:pt x="276" y="48"/>
                </a:cubicBezTo>
                <a:cubicBezTo>
                  <a:pt x="274" y="48"/>
                  <a:pt x="274" y="48"/>
                  <a:pt x="274" y="48"/>
                </a:cubicBezTo>
                <a:cubicBezTo>
                  <a:pt x="274" y="49"/>
                  <a:pt x="275" y="49"/>
                  <a:pt x="274" y="49"/>
                </a:cubicBezTo>
                <a:cubicBezTo>
                  <a:pt x="273" y="48"/>
                  <a:pt x="272" y="48"/>
                  <a:pt x="271" y="49"/>
                </a:cubicBezTo>
                <a:cubicBezTo>
                  <a:pt x="271" y="49"/>
                  <a:pt x="271" y="49"/>
                  <a:pt x="271" y="49"/>
                </a:cubicBezTo>
                <a:cubicBezTo>
                  <a:pt x="270" y="49"/>
                  <a:pt x="270" y="49"/>
                  <a:pt x="269" y="49"/>
                </a:cubicBezTo>
                <a:cubicBezTo>
                  <a:pt x="270" y="49"/>
                  <a:pt x="270" y="49"/>
                  <a:pt x="270" y="49"/>
                </a:cubicBezTo>
                <a:cubicBezTo>
                  <a:pt x="269" y="49"/>
                  <a:pt x="269" y="50"/>
                  <a:pt x="268" y="49"/>
                </a:cubicBezTo>
                <a:cubicBezTo>
                  <a:pt x="268" y="49"/>
                  <a:pt x="268" y="49"/>
                  <a:pt x="268" y="49"/>
                </a:cubicBezTo>
                <a:cubicBezTo>
                  <a:pt x="267" y="49"/>
                  <a:pt x="266" y="49"/>
                  <a:pt x="265" y="49"/>
                </a:cubicBezTo>
                <a:cubicBezTo>
                  <a:pt x="266" y="49"/>
                  <a:pt x="267" y="49"/>
                  <a:pt x="267" y="49"/>
                </a:cubicBezTo>
                <a:cubicBezTo>
                  <a:pt x="266" y="50"/>
                  <a:pt x="264" y="49"/>
                  <a:pt x="264" y="50"/>
                </a:cubicBezTo>
                <a:close/>
                <a:moveTo>
                  <a:pt x="266" y="64"/>
                </a:moveTo>
                <a:cubicBezTo>
                  <a:pt x="266" y="65"/>
                  <a:pt x="265" y="64"/>
                  <a:pt x="264" y="65"/>
                </a:cubicBezTo>
                <a:cubicBezTo>
                  <a:pt x="268" y="65"/>
                  <a:pt x="271" y="64"/>
                  <a:pt x="274" y="64"/>
                </a:cubicBezTo>
                <a:cubicBezTo>
                  <a:pt x="271" y="63"/>
                  <a:pt x="269" y="65"/>
                  <a:pt x="266" y="64"/>
                </a:cubicBezTo>
                <a:close/>
                <a:moveTo>
                  <a:pt x="272" y="82"/>
                </a:moveTo>
                <a:cubicBezTo>
                  <a:pt x="272" y="81"/>
                  <a:pt x="271" y="82"/>
                  <a:pt x="271" y="81"/>
                </a:cubicBezTo>
                <a:cubicBezTo>
                  <a:pt x="270" y="81"/>
                  <a:pt x="268" y="81"/>
                  <a:pt x="269" y="82"/>
                </a:cubicBezTo>
                <a:cubicBezTo>
                  <a:pt x="269" y="81"/>
                  <a:pt x="269" y="82"/>
                  <a:pt x="270" y="82"/>
                </a:cubicBezTo>
                <a:cubicBezTo>
                  <a:pt x="270" y="82"/>
                  <a:pt x="270" y="81"/>
                  <a:pt x="270" y="81"/>
                </a:cubicBezTo>
                <a:cubicBezTo>
                  <a:pt x="270" y="81"/>
                  <a:pt x="270" y="81"/>
                  <a:pt x="271" y="82"/>
                </a:cubicBezTo>
                <a:cubicBezTo>
                  <a:pt x="270" y="82"/>
                  <a:pt x="270" y="82"/>
                  <a:pt x="270" y="82"/>
                </a:cubicBezTo>
                <a:cubicBezTo>
                  <a:pt x="271" y="82"/>
                  <a:pt x="272" y="81"/>
                  <a:pt x="272" y="82"/>
                </a:cubicBezTo>
                <a:close/>
                <a:moveTo>
                  <a:pt x="287" y="52"/>
                </a:moveTo>
                <a:cubicBezTo>
                  <a:pt x="284" y="52"/>
                  <a:pt x="279" y="51"/>
                  <a:pt x="275" y="52"/>
                </a:cubicBezTo>
                <a:cubicBezTo>
                  <a:pt x="276" y="52"/>
                  <a:pt x="276" y="52"/>
                  <a:pt x="276" y="51"/>
                </a:cubicBezTo>
                <a:cubicBezTo>
                  <a:pt x="274" y="52"/>
                  <a:pt x="272" y="51"/>
                  <a:pt x="272" y="53"/>
                </a:cubicBezTo>
                <a:cubicBezTo>
                  <a:pt x="271" y="53"/>
                  <a:pt x="271" y="53"/>
                  <a:pt x="271" y="52"/>
                </a:cubicBezTo>
                <a:cubicBezTo>
                  <a:pt x="271" y="52"/>
                  <a:pt x="272" y="52"/>
                  <a:pt x="272" y="52"/>
                </a:cubicBezTo>
                <a:cubicBezTo>
                  <a:pt x="271" y="52"/>
                  <a:pt x="270" y="52"/>
                  <a:pt x="269" y="52"/>
                </a:cubicBezTo>
                <a:cubicBezTo>
                  <a:pt x="270" y="53"/>
                  <a:pt x="271" y="52"/>
                  <a:pt x="271" y="53"/>
                </a:cubicBezTo>
                <a:cubicBezTo>
                  <a:pt x="270" y="53"/>
                  <a:pt x="269" y="53"/>
                  <a:pt x="269" y="53"/>
                </a:cubicBezTo>
                <a:cubicBezTo>
                  <a:pt x="271" y="54"/>
                  <a:pt x="272" y="53"/>
                  <a:pt x="274" y="54"/>
                </a:cubicBezTo>
                <a:cubicBezTo>
                  <a:pt x="274" y="54"/>
                  <a:pt x="275" y="54"/>
                  <a:pt x="276" y="54"/>
                </a:cubicBezTo>
                <a:cubicBezTo>
                  <a:pt x="276" y="53"/>
                  <a:pt x="277" y="55"/>
                  <a:pt x="277" y="54"/>
                </a:cubicBezTo>
                <a:cubicBezTo>
                  <a:pt x="277" y="53"/>
                  <a:pt x="276" y="54"/>
                  <a:pt x="276" y="53"/>
                </a:cubicBezTo>
                <a:cubicBezTo>
                  <a:pt x="278" y="51"/>
                  <a:pt x="281" y="54"/>
                  <a:pt x="284" y="53"/>
                </a:cubicBezTo>
                <a:cubicBezTo>
                  <a:pt x="284" y="53"/>
                  <a:pt x="284" y="53"/>
                  <a:pt x="284" y="53"/>
                </a:cubicBezTo>
                <a:cubicBezTo>
                  <a:pt x="285" y="53"/>
                  <a:pt x="284" y="52"/>
                  <a:pt x="285" y="52"/>
                </a:cubicBezTo>
                <a:cubicBezTo>
                  <a:pt x="285" y="52"/>
                  <a:pt x="284" y="53"/>
                  <a:pt x="285" y="53"/>
                </a:cubicBezTo>
                <a:cubicBezTo>
                  <a:pt x="285" y="51"/>
                  <a:pt x="287" y="52"/>
                  <a:pt x="287" y="52"/>
                </a:cubicBezTo>
                <a:close/>
                <a:moveTo>
                  <a:pt x="276" y="53"/>
                </a:moveTo>
                <a:cubicBezTo>
                  <a:pt x="276" y="53"/>
                  <a:pt x="275" y="53"/>
                  <a:pt x="275" y="53"/>
                </a:cubicBezTo>
                <a:cubicBezTo>
                  <a:pt x="275" y="53"/>
                  <a:pt x="275" y="53"/>
                  <a:pt x="275" y="53"/>
                </a:cubicBezTo>
                <a:cubicBezTo>
                  <a:pt x="275" y="53"/>
                  <a:pt x="275" y="53"/>
                  <a:pt x="276" y="53"/>
                </a:cubicBezTo>
                <a:close/>
                <a:moveTo>
                  <a:pt x="279" y="81"/>
                </a:moveTo>
                <a:cubicBezTo>
                  <a:pt x="277" y="81"/>
                  <a:pt x="275" y="81"/>
                  <a:pt x="272" y="82"/>
                </a:cubicBezTo>
                <a:cubicBezTo>
                  <a:pt x="274" y="81"/>
                  <a:pt x="273" y="82"/>
                  <a:pt x="272" y="82"/>
                </a:cubicBezTo>
                <a:cubicBezTo>
                  <a:pt x="274" y="82"/>
                  <a:pt x="275" y="83"/>
                  <a:pt x="277" y="82"/>
                </a:cubicBezTo>
                <a:cubicBezTo>
                  <a:pt x="276" y="82"/>
                  <a:pt x="276" y="82"/>
                  <a:pt x="276" y="81"/>
                </a:cubicBezTo>
                <a:cubicBezTo>
                  <a:pt x="277" y="81"/>
                  <a:pt x="278" y="81"/>
                  <a:pt x="278" y="81"/>
                </a:cubicBezTo>
                <a:cubicBezTo>
                  <a:pt x="278" y="81"/>
                  <a:pt x="279" y="81"/>
                  <a:pt x="279" y="81"/>
                </a:cubicBezTo>
                <a:close/>
                <a:moveTo>
                  <a:pt x="274" y="82"/>
                </a:moveTo>
                <a:cubicBezTo>
                  <a:pt x="275" y="81"/>
                  <a:pt x="275" y="81"/>
                  <a:pt x="275" y="82"/>
                </a:cubicBezTo>
                <a:cubicBezTo>
                  <a:pt x="275" y="82"/>
                  <a:pt x="275" y="82"/>
                  <a:pt x="274" y="82"/>
                </a:cubicBezTo>
                <a:close/>
                <a:moveTo>
                  <a:pt x="274" y="48"/>
                </a:moveTo>
                <a:cubicBezTo>
                  <a:pt x="275" y="47"/>
                  <a:pt x="275" y="48"/>
                  <a:pt x="275" y="47"/>
                </a:cubicBezTo>
                <a:cubicBezTo>
                  <a:pt x="275" y="48"/>
                  <a:pt x="275" y="47"/>
                  <a:pt x="275" y="47"/>
                </a:cubicBezTo>
                <a:cubicBezTo>
                  <a:pt x="275" y="48"/>
                  <a:pt x="273" y="47"/>
                  <a:pt x="274" y="48"/>
                </a:cubicBezTo>
                <a:close/>
                <a:moveTo>
                  <a:pt x="274" y="46"/>
                </a:moveTo>
                <a:cubicBezTo>
                  <a:pt x="274" y="47"/>
                  <a:pt x="274" y="47"/>
                  <a:pt x="274" y="47"/>
                </a:cubicBezTo>
                <a:cubicBezTo>
                  <a:pt x="276" y="47"/>
                  <a:pt x="278" y="47"/>
                  <a:pt x="278" y="46"/>
                </a:cubicBezTo>
                <a:cubicBezTo>
                  <a:pt x="278" y="47"/>
                  <a:pt x="279" y="47"/>
                  <a:pt x="279" y="46"/>
                </a:cubicBezTo>
                <a:cubicBezTo>
                  <a:pt x="278" y="46"/>
                  <a:pt x="278" y="46"/>
                  <a:pt x="278" y="46"/>
                </a:cubicBezTo>
                <a:cubicBezTo>
                  <a:pt x="278" y="46"/>
                  <a:pt x="279" y="45"/>
                  <a:pt x="279" y="45"/>
                </a:cubicBezTo>
                <a:cubicBezTo>
                  <a:pt x="278" y="46"/>
                  <a:pt x="277" y="45"/>
                  <a:pt x="277" y="45"/>
                </a:cubicBezTo>
                <a:cubicBezTo>
                  <a:pt x="277" y="46"/>
                  <a:pt x="275" y="46"/>
                  <a:pt x="274" y="46"/>
                </a:cubicBezTo>
                <a:close/>
                <a:moveTo>
                  <a:pt x="293" y="80"/>
                </a:moveTo>
                <a:cubicBezTo>
                  <a:pt x="295" y="81"/>
                  <a:pt x="298" y="80"/>
                  <a:pt x="299" y="79"/>
                </a:cubicBezTo>
                <a:cubicBezTo>
                  <a:pt x="300" y="80"/>
                  <a:pt x="300" y="80"/>
                  <a:pt x="300" y="80"/>
                </a:cubicBezTo>
                <a:cubicBezTo>
                  <a:pt x="301" y="80"/>
                  <a:pt x="300" y="80"/>
                  <a:pt x="300" y="79"/>
                </a:cubicBezTo>
                <a:cubicBezTo>
                  <a:pt x="303" y="79"/>
                  <a:pt x="306" y="79"/>
                  <a:pt x="309" y="77"/>
                </a:cubicBezTo>
                <a:cubicBezTo>
                  <a:pt x="303" y="78"/>
                  <a:pt x="297" y="79"/>
                  <a:pt x="292" y="80"/>
                </a:cubicBezTo>
                <a:cubicBezTo>
                  <a:pt x="291" y="80"/>
                  <a:pt x="290" y="79"/>
                  <a:pt x="290" y="79"/>
                </a:cubicBezTo>
                <a:cubicBezTo>
                  <a:pt x="289" y="80"/>
                  <a:pt x="288" y="81"/>
                  <a:pt x="287" y="80"/>
                </a:cubicBezTo>
                <a:cubicBezTo>
                  <a:pt x="286" y="80"/>
                  <a:pt x="287" y="81"/>
                  <a:pt x="286" y="81"/>
                </a:cubicBezTo>
                <a:cubicBezTo>
                  <a:pt x="284" y="79"/>
                  <a:pt x="283" y="82"/>
                  <a:pt x="281" y="80"/>
                </a:cubicBezTo>
                <a:cubicBezTo>
                  <a:pt x="281" y="81"/>
                  <a:pt x="280" y="82"/>
                  <a:pt x="280" y="81"/>
                </a:cubicBezTo>
                <a:cubicBezTo>
                  <a:pt x="280" y="81"/>
                  <a:pt x="280" y="81"/>
                  <a:pt x="280" y="81"/>
                </a:cubicBezTo>
                <a:cubicBezTo>
                  <a:pt x="280" y="81"/>
                  <a:pt x="278" y="81"/>
                  <a:pt x="279" y="82"/>
                </a:cubicBezTo>
                <a:cubicBezTo>
                  <a:pt x="283" y="81"/>
                  <a:pt x="290" y="81"/>
                  <a:pt x="293" y="80"/>
                </a:cubicBezTo>
                <a:close/>
                <a:moveTo>
                  <a:pt x="282" y="89"/>
                </a:moveTo>
                <a:cubicBezTo>
                  <a:pt x="281" y="89"/>
                  <a:pt x="280" y="88"/>
                  <a:pt x="279" y="89"/>
                </a:cubicBezTo>
                <a:cubicBezTo>
                  <a:pt x="280" y="89"/>
                  <a:pt x="281" y="90"/>
                  <a:pt x="282" y="89"/>
                </a:cubicBezTo>
                <a:close/>
                <a:moveTo>
                  <a:pt x="302" y="102"/>
                </a:moveTo>
                <a:cubicBezTo>
                  <a:pt x="305" y="101"/>
                  <a:pt x="306" y="103"/>
                  <a:pt x="309" y="102"/>
                </a:cubicBezTo>
                <a:cubicBezTo>
                  <a:pt x="308" y="102"/>
                  <a:pt x="309" y="102"/>
                  <a:pt x="310" y="102"/>
                </a:cubicBezTo>
                <a:cubicBezTo>
                  <a:pt x="310" y="101"/>
                  <a:pt x="311" y="101"/>
                  <a:pt x="311" y="101"/>
                </a:cubicBezTo>
                <a:cubicBezTo>
                  <a:pt x="309" y="101"/>
                  <a:pt x="309" y="102"/>
                  <a:pt x="307" y="101"/>
                </a:cubicBezTo>
                <a:cubicBezTo>
                  <a:pt x="307" y="101"/>
                  <a:pt x="308" y="101"/>
                  <a:pt x="308" y="100"/>
                </a:cubicBezTo>
                <a:cubicBezTo>
                  <a:pt x="298" y="101"/>
                  <a:pt x="289" y="103"/>
                  <a:pt x="280" y="103"/>
                </a:cubicBezTo>
                <a:cubicBezTo>
                  <a:pt x="284" y="105"/>
                  <a:pt x="289" y="103"/>
                  <a:pt x="292" y="103"/>
                </a:cubicBezTo>
                <a:cubicBezTo>
                  <a:pt x="291" y="104"/>
                  <a:pt x="288" y="103"/>
                  <a:pt x="289" y="104"/>
                </a:cubicBezTo>
                <a:cubicBezTo>
                  <a:pt x="291" y="104"/>
                  <a:pt x="295" y="102"/>
                  <a:pt x="299" y="103"/>
                </a:cubicBezTo>
                <a:cubicBezTo>
                  <a:pt x="297" y="103"/>
                  <a:pt x="296" y="103"/>
                  <a:pt x="296" y="103"/>
                </a:cubicBezTo>
                <a:cubicBezTo>
                  <a:pt x="297" y="103"/>
                  <a:pt x="299" y="103"/>
                  <a:pt x="301" y="103"/>
                </a:cubicBezTo>
                <a:cubicBezTo>
                  <a:pt x="301" y="103"/>
                  <a:pt x="301" y="103"/>
                  <a:pt x="300" y="102"/>
                </a:cubicBezTo>
                <a:cubicBezTo>
                  <a:pt x="301" y="102"/>
                  <a:pt x="301" y="103"/>
                  <a:pt x="302" y="103"/>
                </a:cubicBezTo>
                <a:cubicBezTo>
                  <a:pt x="302" y="102"/>
                  <a:pt x="301" y="103"/>
                  <a:pt x="302" y="102"/>
                </a:cubicBezTo>
                <a:close/>
                <a:moveTo>
                  <a:pt x="281" y="46"/>
                </a:moveTo>
                <a:cubicBezTo>
                  <a:pt x="281" y="46"/>
                  <a:pt x="281" y="47"/>
                  <a:pt x="280" y="47"/>
                </a:cubicBezTo>
                <a:cubicBezTo>
                  <a:pt x="282" y="47"/>
                  <a:pt x="283" y="47"/>
                  <a:pt x="283" y="46"/>
                </a:cubicBezTo>
                <a:cubicBezTo>
                  <a:pt x="282" y="47"/>
                  <a:pt x="282" y="46"/>
                  <a:pt x="281" y="46"/>
                </a:cubicBezTo>
                <a:close/>
                <a:moveTo>
                  <a:pt x="327" y="78"/>
                </a:moveTo>
                <a:cubicBezTo>
                  <a:pt x="327" y="77"/>
                  <a:pt x="330" y="78"/>
                  <a:pt x="330" y="77"/>
                </a:cubicBezTo>
                <a:cubicBezTo>
                  <a:pt x="329" y="76"/>
                  <a:pt x="328" y="78"/>
                  <a:pt x="326" y="78"/>
                </a:cubicBezTo>
                <a:cubicBezTo>
                  <a:pt x="324" y="77"/>
                  <a:pt x="322" y="78"/>
                  <a:pt x="320" y="78"/>
                </a:cubicBezTo>
                <a:cubicBezTo>
                  <a:pt x="319" y="78"/>
                  <a:pt x="318" y="78"/>
                  <a:pt x="318" y="78"/>
                </a:cubicBezTo>
                <a:cubicBezTo>
                  <a:pt x="316" y="78"/>
                  <a:pt x="314" y="79"/>
                  <a:pt x="312" y="79"/>
                </a:cubicBezTo>
                <a:cubicBezTo>
                  <a:pt x="308" y="80"/>
                  <a:pt x="302" y="81"/>
                  <a:pt x="297" y="81"/>
                </a:cubicBezTo>
                <a:cubicBezTo>
                  <a:pt x="297" y="81"/>
                  <a:pt x="297" y="81"/>
                  <a:pt x="297" y="81"/>
                </a:cubicBezTo>
                <a:cubicBezTo>
                  <a:pt x="296" y="81"/>
                  <a:pt x="293" y="81"/>
                  <a:pt x="292" y="81"/>
                </a:cubicBezTo>
                <a:cubicBezTo>
                  <a:pt x="291" y="81"/>
                  <a:pt x="290" y="82"/>
                  <a:pt x="289" y="82"/>
                </a:cubicBezTo>
                <a:cubicBezTo>
                  <a:pt x="289" y="82"/>
                  <a:pt x="289" y="82"/>
                  <a:pt x="289" y="82"/>
                </a:cubicBezTo>
                <a:cubicBezTo>
                  <a:pt x="288" y="82"/>
                  <a:pt x="287" y="83"/>
                  <a:pt x="287" y="82"/>
                </a:cubicBezTo>
                <a:cubicBezTo>
                  <a:pt x="287" y="82"/>
                  <a:pt x="288" y="83"/>
                  <a:pt x="288" y="82"/>
                </a:cubicBezTo>
                <a:cubicBezTo>
                  <a:pt x="285" y="81"/>
                  <a:pt x="284" y="83"/>
                  <a:pt x="281" y="83"/>
                </a:cubicBezTo>
                <a:cubicBezTo>
                  <a:pt x="281" y="84"/>
                  <a:pt x="282" y="84"/>
                  <a:pt x="283" y="84"/>
                </a:cubicBezTo>
                <a:cubicBezTo>
                  <a:pt x="282" y="85"/>
                  <a:pt x="281" y="84"/>
                  <a:pt x="281" y="85"/>
                </a:cubicBezTo>
                <a:cubicBezTo>
                  <a:pt x="283" y="85"/>
                  <a:pt x="285" y="85"/>
                  <a:pt x="286" y="84"/>
                </a:cubicBezTo>
                <a:cubicBezTo>
                  <a:pt x="286" y="84"/>
                  <a:pt x="285" y="84"/>
                  <a:pt x="285" y="84"/>
                </a:cubicBezTo>
                <a:cubicBezTo>
                  <a:pt x="286" y="83"/>
                  <a:pt x="287" y="84"/>
                  <a:pt x="288" y="84"/>
                </a:cubicBezTo>
                <a:cubicBezTo>
                  <a:pt x="287" y="83"/>
                  <a:pt x="289" y="83"/>
                  <a:pt x="290" y="84"/>
                </a:cubicBezTo>
                <a:cubicBezTo>
                  <a:pt x="289" y="84"/>
                  <a:pt x="288" y="84"/>
                  <a:pt x="288" y="84"/>
                </a:cubicBezTo>
                <a:cubicBezTo>
                  <a:pt x="291" y="85"/>
                  <a:pt x="294" y="84"/>
                  <a:pt x="296" y="83"/>
                </a:cubicBezTo>
                <a:cubicBezTo>
                  <a:pt x="296" y="83"/>
                  <a:pt x="295" y="83"/>
                  <a:pt x="295" y="83"/>
                </a:cubicBezTo>
                <a:cubicBezTo>
                  <a:pt x="297" y="83"/>
                  <a:pt x="298" y="83"/>
                  <a:pt x="299" y="83"/>
                </a:cubicBezTo>
                <a:cubicBezTo>
                  <a:pt x="303" y="81"/>
                  <a:pt x="308" y="80"/>
                  <a:pt x="313" y="80"/>
                </a:cubicBezTo>
                <a:cubicBezTo>
                  <a:pt x="314" y="79"/>
                  <a:pt x="316" y="79"/>
                  <a:pt x="318" y="79"/>
                </a:cubicBezTo>
                <a:cubicBezTo>
                  <a:pt x="317" y="80"/>
                  <a:pt x="316" y="79"/>
                  <a:pt x="316" y="80"/>
                </a:cubicBezTo>
                <a:cubicBezTo>
                  <a:pt x="319" y="80"/>
                  <a:pt x="322" y="78"/>
                  <a:pt x="324" y="79"/>
                </a:cubicBezTo>
                <a:cubicBezTo>
                  <a:pt x="324" y="79"/>
                  <a:pt x="324" y="79"/>
                  <a:pt x="324" y="79"/>
                </a:cubicBezTo>
                <a:cubicBezTo>
                  <a:pt x="325" y="79"/>
                  <a:pt x="326" y="79"/>
                  <a:pt x="327" y="79"/>
                </a:cubicBezTo>
                <a:cubicBezTo>
                  <a:pt x="327" y="78"/>
                  <a:pt x="326" y="79"/>
                  <a:pt x="326" y="78"/>
                </a:cubicBezTo>
                <a:cubicBezTo>
                  <a:pt x="326" y="78"/>
                  <a:pt x="327" y="78"/>
                  <a:pt x="327" y="78"/>
                </a:cubicBezTo>
                <a:close/>
                <a:moveTo>
                  <a:pt x="286" y="63"/>
                </a:moveTo>
                <a:cubicBezTo>
                  <a:pt x="284" y="63"/>
                  <a:pt x="282" y="63"/>
                  <a:pt x="281" y="64"/>
                </a:cubicBezTo>
                <a:cubicBezTo>
                  <a:pt x="283" y="63"/>
                  <a:pt x="285" y="64"/>
                  <a:pt x="286" y="63"/>
                </a:cubicBezTo>
                <a:close/>
                <a:moveTo>
                  <a:pt x="282" y="99"/>
                </a:moveTo>
                <a:cubicBezTo>
                  <a:pt x="282" y="99"/>
                  <a:pt x="284" y="99"/>
                  <a:pt x="283" y="99"/>
                </a:cubicBezTo>
                <a:cubicBezTo>
                  <a:pt x="283" y="99"/>
                  <a:pt x="282" y="99"/>
                  <a:pt x="282" y="99"/>
                </a:cubicBezTo>
                <a:close/>
                <a:moveTo>
                  <a:pt x="301" y="111"/>
                </a:moveTo>
                <a:cubicBezTo>
                  <a:pt x="298" y="112"/>
                  <a:pt x="296" y="113"/>
                  <a:pt x="293" y="113"/>
                </a:cubicBezTo>
                <a:cubicBezTo>
                  <a:pt x="294" y="112"/>
                  <a:pt x="295" y="112"/>
                  <a:pt x="296" y="112"/>
                </a:cubicBezTo>
                <a:cubicBezTo>
                  <a:pt x="296" y="111"/>
                  <a:pt x="295" y="113"/>
                  <a:pt x="295" y="111"/>
                </a:cubicBezTo>
                <a:cubicBezTo>
                  <a:pt x="296" y="111"/>
                  <a:pt x="297" y="111"/>
                  <a:pt x="299" y="111"/>
                </a:cubicBezTo>
                <a:cubicBezTo>
                  <a:pt x="299" y="110"/>
                  <a:pt x="298" y="111"/>
                  <a:pt x="297" y="110"/>
                </a:cubicBezTo>
                <a:cubicBezTo>
                  <a:pt x="297" y="110"/>
                  <a:pt x="297" y="110"/>
                  <a:pt x="297" y="110"/>
                </a:cubicBezTo>
                <a:cubicBezTo>
                  <a:pt x="296" y="110"/>
                  <a:pt x="296" y="111"/>
                  <a:pt x="295" y="110"/>
                </a:cubicBezTo>
                <a:cubicBezTo>
                  <a:pt x="296" y="110"/>
                  <a:pt x="297" y="110"/>
                  <a:pt x="297" y="110"/>
                </a:cubicBezTo>
                <a:cubicBezTo>
                  <a:pt x="295" y="109"/>
                  <a:pt x="294" y="111"/>
                  <a:pt x="292" y="111"/>
                </a:cubicBezTo>
                <a:cubicBezTo>
                  <a:pt x="292" y="111"/>
                  <a:pt x="292" y="111"/>
                  <a:pt x="292" y="110"/>
                </a:cubicBezTo>
                <a:cubicBezTo>
                  <a:pt x="291" y="111"/>
                  <a:pt x="289" y="110"/>
                  <a:pt x="289" y="111"/>
                </a:cubicBezTo>
                <a:cubicBezTo>
                  <a:pt x="290" y="111"/>
                  <a:pt x="291" y="110"/>
                  <a:pt x="292" y="111"/>
                </a:cubicBezTo>
                <a:cubicBezTo>
                  <a:pt x="291" y="111"/>
                  <a:pt x="290" y="112"/>
                  <a:pt x="289" y="111"/>
                </a:cubicBezTo>
                <a:cubicBezTo>
                  <a:pt x="289" y="112"/>
                  <a:pt x="289" y="112"/>
                  <a:pt x="289" y="112"/>
                </a:cubicBezTo>
                <a:cubicBezTo>
                  <a:pt x="289" y="112"/>
                  <a:pt x="289" y="112"/>
                  <a:pt x="289" y="112"/>
                </a:cubicBezTo>
                <a:cubicBezTo>
                  <a:pt x="290" y="112"/>
                  <a:pt x="291" y="112"/>
                  <a:pt x="292" y="112"/>
                </a:cubicBezTo>
                <a:cubicBezTo>
                  <a:pt x="292" y="112"/>
                  <a:pt x="294" y="111"/>
                  <a:pt x="294" y="112"/>
                </a:cubicBezTo>
                <a:cubicBezTo>
                  <a:pt x="290" y="113"/>
                  <a:pt x="286" y="113"/>
                  <a:pt x="282" y="113"/>
                </a:cubicBezTo>
                <a:cubicBezTo>
                  <a:pt x="282" y="113"/>
                  <a:pt x="282" y="114"/>
                  <a:pt x="282" y="114"/>
                </a:cubicBezTo>
                <a:cubicBezTo>
                  <a:pt x="282" y="114"/>
                  <a:pt x="282" y="114"/>
                  <a:pt x="283" y="114"/>
                </a:cubicBezTo>
                <a:cubicBezTo>
                  <a:pt x="286" y="114"/>
                  <a:pt x="291" y="113"/>
                  <a:pt x="294" y="113"/>
                </a:cubicBezTo>
                <a:cubicBezTo>
                  <a:pt x="294" y="115"/>
                  <a:pt x="291" y="114"/>
                  <a:pt x="290" y="115"/>
                </a:cubicBezTo>
                <a:cubicBezTo>
                  <a:pt x="292" y="115"/>
                  <a:pt x="293" y="114"/>
                  <a:pt x="294" y="115"/>
                </a:cubicBezTo>
                <a:cubicBezTo>
                  <a:pt x="298" y="115"/>
                  <a:pt x="301" y="114"/>
                  <a:pt x="305" y="114"/>
                </a:cubicBezTo>
                <a:cubicBezTo>
                  <a:pt x="304" y="112"/>
                  <a:pt x="302" y="114"/>
                  <a:pt x="301" y="113"/>
                </a:cubicBezTo>
                <a:cubicBezTo>
                  <a:pt x="302" y="113"/>
                  <a:pt x="303" y="112"/>
                  <a:pt x="304" y="113"/>
                </a:cubicBezTo>
                <a:cubicBezTo>
                  <a:pt x="304" y="112"/>
                  <a:pt x="306" y="112"/>
                  <a:pt x="306" y="111"/>
                </a:cubicBezTo>
                <a:cubicBezTo>
                  <a:pt x="305" y="110"/>
                  <a:pt x="303" y="111"/>
                  <a:pt x="301" y="111"/>
                </a:cubicBezTo>
                <a:close/>
                <a:moveTo>
                  <a:pt x="284" y="102"/>
                </a:moveTo>
                <a:cubicBezTo>
                  <a:pt x="292" y="102"/>
                  <a:pt x="298" y="100"/>
                  <a:pt x="304" y="100"/>
                </a:cubicBezTo>
                <a:cubicBezTo>
                  <a:pt x="306" y="99"/>
                  <a:pt x="310" y="100"/>
                  <a:pt x="310" y="99"/>
                </a:cubicBezTo>
                <a:cubicBezTo>
                  <a:pt x="306" y="100"/>
                  <a:pt x="303" y="99"/>
                  <a:pt x="299" y="100"/>
                </a:cubicBezTo>
                <a:cubicBezTo>
                  <a:pt x="299" y="100"/>
                  <a:pt x="299" y="100"/>
                  <a:pt x="299" y="99"/>
                </a:cubicBezTo>
                <a:cubicBezTo>
                  <a:pt x="298" y="100"/>
                  <a:pt x="298" y="99"/>
                  <a:pt x="297" y="100"/>
                </a:cubicBezTo>
                <a:cubicBezTo>
                  <a:pt x="296" y="101"/>
                  <a:pt x="294" y="100"/>
                  <a:pt x="293" y="100"/>
                </a:cubicBezTo>
                <a:cubicBezTo>
                  <a:pt x="293" y="100"/>
                  <a:pt x="292" y="101"/>
                  <a:pt x="292" y="101"/>
                </a:cubicBezTo>
                <a:cubicBezTo>
                  <a:pt x="292" y="101"/>
                  <a:pt x="291" y="100"/>
                  <a:pt x="290" y="100"/>
                </a:cubicBezTo>
                <a:cubicBezTo>
                  <a:pt x="290" y="101"/>
                  <a:pt x="290" y="101"/>
                  <a:pt x="290" y="101"/>
                </a:cubicBezTo>
                <a:cubicBezTo>
                  <a:pt x="287" y="102"/>
                  <a:pt x="285" y="101"/>
                  <a:pt x="283" y="102"/>
                </a:cubicBezTo>
                <a:cubicBezTo>
                  <a:pt x="283" y="102"/>
                  <a:pt x="284" y="102"/>
                  <a:pt x="284" y="102"/>
                </a:cubicBezTo>
                <a:close/>
                <a:moveTo>
                  <a:pt x="284" y="79"/>
                </a:moveTo>
                <a:cubicBezTo>
                  <a:pt x="285" y="79"/>
                  <a:pt x="284" y="79"/>
                  <a:pt x="284" y="79"/>
                </a:cubicBezTo>
                <a:cubicBezTo>
                  <a:pt x="287" y="78"/>
                  <a:pt x="291" y="77"/>
                  <a:pt x="293" y="77"/>
                </a:cubicBezTo>
                <a:cubicBezTo>
                  <a:pt x="293" y="77"/>
                  <a:pt x="293" y="77"/>
                  <a:pt x="293" y="77"/>
                </a:cubicBezTo>
                <a:cubicBezTo>
                  <a:pt x="294" y="77"/>
                  <a:pt x="296" y="76"/>
                  <a:pt x="296" y="77"/>
                </a:cubicBezTo>
                <a:cubicBezTo>
                  <a:pt x="295" y="77"/>
                  <a:pt x="294" y="78"/>
                  <a:pt x="293" y="78"/>
                </a:cubicBezTo>
                <a:cubicBezTo>
                  <a:pt x="295" y="78"/>
                  <a:pt x="297" y="78"/>
                  <a:pt x="300" y="77"/>
                </a:cubicBezTo>
                <a:cubicBezTo>
                  <a:pt x="299" y="76"/>
                  <a:pt x="297" y="77"/>
                  <a:pt x="297" y="77"/>
                </a:cubicBezTo>
                <a:cubicBezTo>
                  <a:pt x="297" y="76"/>
                  <a:pt x="299" y="77"/>
                  <a:pt x="300" y="76"/>
                </a:cubicBezTo>
                <a:cubicBezTo>
                  <a:pt x="299" y="76"/>
                  <a:pt x="299" y="75"/>
                  <a:pt x="299" y="75"/>
                </a:cubicBezTo>
                <a:cubicBezTo>
                  <a:pt x="299" y="74"/>
                  <a:pt x="300" y="75"/>
                  <a:pt x="300" y="74"/>
                </a:cubicBezTo>
                <a:cubicBezTo>
                  <a:pt x="296" y="74"/>
                  <a:pt x="293" y="75"/>
                  <a:pt x="289" y="76"/>
                </a:cubicBezTo>
                <a:cubicBezTo>
                  <a:pt x="288" y="76"/>
                  <a:pt x="288" y="76"/>
                  <a:pt x="288" y="77"/>
                </a:cubicBezTo>
                <a:cubicBezTo>
                  <a:pt x="288" y="76"/>
                  <a:pt x="287" y="77"/>
                  <a:pt x="287" y="77"/>
                </a:cubicBezTo>
                <a:cubicBezTo>
                  <a:pt x="288" y="77"/>
                  <a:pt x="289" y="76"/>
                  <a:pt x="290" y="77"/>
                </a:cubicBezTo>
                <a:cubicBezTo>
                  <a:pt x="289" y="78"/>
                  <a:pt x="288" y="77"/>
                  <a:pt x="288" y="78"/>
                </a:cubicBezTo>
                <a:cubicBezTo>
                  <a:pt x="288" y="78"/>
                  <a:pt x="288" y="78"/>
                  <a:pt x="288" y="78"/>
                </a:cubicBezTo>
                <a:cubicBezTo>
                  <a:pt x="287" y="78"/>
                  <a:pt x="287" y="77"/>
                  <a:pt x="287" y="77"/>
                </a:cubicBezTo>
                <a:cubicBezTo>
                  <a:pt x="287" y="78"/>
                  <a:pt x="284" y="77"/>
                  <a:pt x="284" y="78"/>
                </a:cubicBezTo>
                <a:cubicBezTo>
                  <a:pt x="284" y="78"/>
                  <a:pt x="283" y="79"/>
                  <a:pt x="284" y="79"/>
                </a:cubicBezTo>
                <a:close/>
                <a:moveTo>
                  <a:pt x="298" y="75"/>
                </a:moveTo>
                <a:cubicBezTo>
                  <a:pt x="298" y="75"/>
                  <a:pt x="298" y="76"/>
                  <a:pt x="298" y="76"/>
                </a:cubicBezTo>
                <a:cubicBezTo>
                  <a:pt x="298" y="76"/>
                  <a:pt x="298" y="76"/>
                  <a:pt x="297" y="76"/>
                </a:cubicBezTo>
                <a:cubicBezTo>
                  <a:pt x="298" y="76"/>
                  <a:pt x="298" y="75"/>
                  <a:pt x="298" y="75"/>
                </a:cubicBezTo>
                <a:close/>
                <a:moveTo>
                  <a:pt x="296" y="76"/>
                </a:moveTo>
                <a:cubicBezTo>
                  <a:pt x="296" y="77"/>
                  <a:pt x="295" y="77"/>
                  <a:pt x="294" y="76"/>
                </a:cubicBezTo>
                <a:cubicBezTo>
                  <a:pt x="295" y="76"/>
                  <a:pt x="295" y="76"/>
                  <a:pt x="296" y="76"/>
                </a:cubicBezTo>
                <a:close/>
                <a:moveTo>
                  <a:pt x="288" y="73"/>
                </a:moveTo>
                <a:cubicBezTo>
                  <a:pt x="287" y="74"/>
                  <a:pt x="285" y="73"/>
                  <a:pt x="284" y="74"/>
                </a:cubicBezTo>
                <a:cubicBezTo>
                  <a:pt x="285" y="74"/>
                  <a:pt x="287" y="75"/>
                  <a:pt x="288" y="73"/>
                </a:cubicBezTo>
                <a:close/>
                <a:moveTo>
                  <a:pt x="300" y="60"/>
                </a:moveTo>
                <a:cubicBezTo>
                  <a:pt x="301" y="60"/>
                  <a:pt x="303" y="60"/>
                  <a:pt x="304" y="59"/>
                </a:cubicBezTo>
                <a:cubicBezTo>
                  <a:pt x="298" y="60"/>
                  <a:pt x="291" y="60"/>
                  <a:pt x="286" y="61"/>
                </a:cubicBezTo>
                <a:cubicBezTo>
                  <a:pt x="287" y="61"/>
                  <a:pt x="287" y="61"/>
                  <a:pt x="288" y="62"/>
                </a:cubicBezTo>
                <a:cubicBezTo>
                  <a:pt x="286" y="62"/>
                  <a:pt x="285" y="61"/>
                  <a:pt x="284" y="62"/>
                </a:cubicBezTo>
                <a:cubicBezTo>
                  <a:pt x="285" y="63"/>
                  <a:pt x="287" y="62"/>
                  <a:pt x="288" y="62"/>
                </a:cubicBezTo>
                <a:cubicBezTo>
                  <a:pt x="289" y="62"/>
                  <a:pt x="290" y="62"/>
                  <a:pt x="291" y="61"/>
                </a:cubicBezTo>
                <a:cubicBezTo>
                  <a:pt x="289" y="61"/>
                  <a:pt x="288" y="63"/>
                  <a:pt x="287" y="61"/>
                </a:cubicBezTo>
                <a:cubicBezTo>
                  <a:pt x="291" y="61"/>
                  <a:pt x="297" y="60"/>
                  <a:pt x="300" y="60"/>
                </a:cubicBezTo>
                <a:close/>
                <a:moveTo>
                  <a:pt x="291" y="60"/>
                </a:moveTo>
                <a:cubicBezTo>
                  <a:pt x="294" y="58"/>
                  <a:pt x="298" y="59"/>
                  <a:pt x="300" y="57"/>
                </a:cubicBezTo>
                <a:cubicBezTo>
                  <a:pt x="296" y="57"/>
                  <a:pt x="290" y="58"/>
                  <a:pt x="285" y="59"/>
                </a:cubicBezTo>
                <a:cubicBezTo>
                  <a:pt x="285" y="60"/>
                  <a:pt x="291" y="58"/>
                  <a:pt x="291" y="60"/>
                </a:cubicBezTo>
                <a:close/>
                <a:moveTo>
                  <a:pt x="293" y="59"/>
                </a:moveTo>
                <a:cubicBezTo>
                  <a:pt x="293" y="59"/>
                  <a:pt x="291" y="59"/>
                  <a:pt x="291" y="59"/>
                </a:cubicBezTo>
                <a:cubicBezTo>
                  <a:pt x="291" y="59"/>
                  <a:pt x="292" y="59"/>
                  <a:pt x="293" y="59"/>
                </a:cubicBezTo>
                <a:close/>
                <a:moveTo>
                  <a:pt x="286" y="53"/>
                </a:moveTo>
                <a:cubicBezTo>
                  <a:pt x="289" y="53"/>
                  <a:pt x="291" y="53"/>
                  <a:pt x="292" y="53"/>
                </a:cubicBezTo>
                <a:cubicBezTo>
                  <a:pt x="292" y="52"/>
                  <a:pt x="292" y="53"/>
                  <a:pt x="291" y="53"/>
                </a:cubicBezTo>
                <a:cubicBezTo>
                  <a:pt x="290" y="53"/>
                  <a:pt x="287" y="52"/>
                  <a:pt x="286" y="53"/>
                </a:cubicBezTo>
                <a:close/>
                <a:moveTo>
                  <a:pt x="293" y="108"/>
                </a:moveTo>
                <a:cubicBezTo>
                  <a:pt x="291" y="108"/>
                  <a:pt x="288" y="108"/>
                  <a:pt x="287" y="109"/>
                </a:cubicBezTo>
                <a:cubicBezTo>
                  <a:pt x="289" y="108"/>
                  <a:pt x="291" y="109"/>
                  <a:pt x="293" y="108"/>
                </a:cubicBezTo>
                <a:close/>
                <a:moveTo>
                  <a:pt x="289" y="44"/>
                </a:moveTo>
                <a:cubicBezTo>
                  <a:pt x="290" y="44"/>
                  <a:pt x="291" y="43"/>
                  <a:pt x="291" y="43"/>
                </a:cubicBezTo>
                <a:cubicBezTo>
                  <a:pt x="291" y="43"/>
                  <a:pt x="291" y="43"/>
                  <a:pt x="291" y="43"/>
                </a:cubicBezTo>
                <a:cubicBezTo>
                  <a:pt x="291" y="43"/>
                  <a:pt x="290" y="43"/>
                  <a:pt x="290" y="43"/>
                </a:cubicBezTo>
                <a:cubicBezTo>
                  <a:pt x="290" y="44"/>
                  <a:pt x="289" y="43"/>
                  <a:pt x="289" y="44"/>
                </a:cubicBezTo>
                <a:close/>
                <a:moveTo>
                  <a:pt x="292" y="51"/>
                </a:moveTo>
                <a:cubicBezTo>
                  <a:pt x="291" y="51"/>
                  <a:pt x="290" y="52"/>
                  <a:pt x="292" y="51"/>
                </a:cubicBezTo>
                <a:close/>
                <a:moveTo>
                  <a:pt x="294" y="46"/>
                </a:moveTo>
                <a:cubicBezTo>
                  <a:pt x="294" y="46"/>
                  <a:pt x="293" y="46"/>
                  <a:pt x="292" y="46"/>
                </a:cubicBezTo>
                <a:cubicBezTo>
                  <a:pt x="292" y="47"/>
                  <a:pt x="294" y="47"/>
                  <a:pt x="294" y="46"/>
                </a:cubicBezTo>
                <a:close/>
                <a:moveTo>
                  <a:pt x="294" y="109"/>
                </a:moveTo>
                <a:cubicBezTo>
                  <a:pt x="297" y="109"/>
                  <a:pt x="300" y="109"/>
                  <a:pt x="301" y="108"/>
                </a:cubicBezTo>
                <a:cubicBezTo>
                  <a:pt x="299" y="109"/>
                  <a:pt x="296" y="109"/>
                  <a:pt x="294" y="109"/>
                </a:cubicBezTo>
                <a:close/>
                <a:moveTo>
                  <a:pt x="308" y="42"/>
                </a:moveTo>
                <a:cubicBezTo>
                  <a:pt x="308" y="42"/>
                  <a:pt x="309" y="42"/>
                  <a:pt x="309" y="42"/>
                </a:cubicBezTo>
                <a:cubicBezTo>
                  <a:pt x="306" y="43"/>
                  <a:pt x="301" y="44"/>
                  <a:pt x="299" y="45"/>
                </a:cubicBezTo>
                <a:cubicBezTo>
                  <a:pt x="300" y="45"/>
                  <a:pt x="299" y="44"/>
                  <a:pt x="300" y="45"/>
                </a:cubicBezTo>
                <a:cubicBezTo>
                  <a:pt x="300" y="45"/>
                  <a:pt x="300" y="45"/>
                  <a:pt x="300" y="45"/>
                </a:cubicBezTo>
                <a:cubicBezTo>
                  <a:pt x="301" y="46"/>
                  <a:pt x="303" y="44"/>
                  <a:pt x="306" y="44"/>
                </a:cubicBezTo>
                <a:cubicBezTo>
                  <a:pt x="307" y="44"/>
                  <a:pt x="306" y="44"/>
                  <a:pt x="307" y="44"/>
                </a:cubicBezTo>
                <a:cubicBezTo>
                  <a:pt x="307" y="45"/>
                  <a:pt x="308" y="44"/>
                  <a:pt x="309" y="44"/>
                </a:cubicBezTo>
                <a:cubicBezTo>
                  <a:pt x="309" y="44"/>
                  <a:pt x="309" y="44"/>
                  <a:pt x="309" y="44"/>
                </a:cubicBezTo>
                <a:cubicBezTo>
                  <a:pt x="310" y="44"/>
                  <a:pt x="313" y="44"/>
                  <a:pt x="315" y="43"/>
                </a:cubicBezTo>
                <a:cubicBezTo>
                  <a:pt x="315" y="43"/>
                  <a:pt x="316" y="43"/>
                  <a:pt x="316" y="43"/>
                </a:cubicBezTo>
                <a:cubicBezTo>
                  <a:pt x="316" y="43"/>
                  <a:pt x="316" y="43"/>
                  <a:pt x="316" y="43"/>
                </a:cubicBezTo>
                <a:cubicBezTo>
                  <a:pt x="317" y="42"/>
                  <a:pt x="318" y="43"/>
                  <a:pt x="320" y="42"/>
                </a:cubicBezTo>
                <a:cubicBezTo>
                  <a:pt x="319" y="42"/>
                  <a:pt x="319" y="42"/>
                  <a:pt x="319" y="41"/>
                </a:cubicBezTo>
                <a:cubicBezTo>
                  <a:pt x="320" y="41"/>
                  <a:pt x="320" y="41"/>
                  <a:pt x="321" y="41"/>
                </a:cubicBezTo>
                <a:cubicBezTo>
                  <a:pt x="321" y="42"/>
                  <a:pt x="320" y="42"/>
                  <a:pt x="320" y="42"/>
                </a:cubicBezTo>
                <a:cubicBezTo>
                  <a:pt x="321" y="42"/>
                  <a:pt x="322" y="42"/>
                  <a:pt x="323" y="41"/>
                </a:cubicBezTo>
                <a:cubicBezTo>
                  <a:pt x="324" y="41"/>
                  <a:pt x="323" y="41"/>
                  <a:pt x="323" y="41"/>
                </a:cubicBezTo>
                <a:cubicBezTo>
                  <a:pt x="324" y="41"/>
                  <a:pt x="323" y="42"/>
                  <a:pt x="324" y="42"/>
                </a:cubicBezTo>
                <a:cubicBezTo>
                  <a:pt x="324" y="41"/>
                  <a:pt x="325" y="40"/>
                  <a:pt x="325" y="41"/>
                </a:cubicBezTo>
                <a:cubicBezTo>
                  <a:pt x="325" y="41"/>
                  <a:pt x="324" y="41"/>
                  <a:pt x="324" y="41"/>
                </a:cubicBezTo>
                <a:cubicBezTo>
                  <a:pt x="325" y="42"/>
                  <a:pt x="328" y="41"/>
                  <a:pt x="329" y="41"/>
                </a:cubicBezTo>
                <a:cubicBezTo>
                  <a:pt x="328" y="40"/>
                  <a:pt x="327" y="41"/>
                  <a:pt x="326" y="41"/>
                </a:cubicBezTo>
                <a:cubicBezTo>
                  <a:pt x="326" y="40"/>
                  <a:pt x="327" y="40"/>
                  <a:pt x="327" y="39"/>
                </a:cubicBezTo>
                <a:cubicBezTo>
                  <a:pt x="327" y="40"/>
                  <a:pt x="328" y="40"/>
                  <a:pt x="328" y="40"/>
                </a:cubicBezTo>
                <a:cubicBezTo>
                  <a:pt x="328" y="40"/>
                  <a:pt x="328" y="40"/>
                  <a:pt x="328" y="39"/>
                </a:cubicBezTo>
                <a:cubicBezTo>
                  <a:pt x="330" y="39"/>
                  <a:pt x="331" y="38"/>
                  <a:pt x="332" y="38"/>
                </a:cubicBezTo>
                <a:cubicBezTo>
                  <a:pt x="332" y="39"/>
                  <a:pt x="330" y="39"/>
                  <a:pt x="329" y="40"/>
                </a:cubicBezTo>
                <a:cubicBezTo>
                  <a:pt x="330" y="40"/>
                  <a:pt x="332" y="39"/>
                  <a:pt x="332" y="40"/>
                </a:cubicBezTo>
                <a:cubicBezTo>
                  <a:pt x="331" y="40"/>
                  <a:pt x="331" y="40"/>
                  <a:pt x="331" y="41"/>
                </a:cubicBezTo>
                <a:cubicBezTo>
                  <a:pt x="332" y="41"/>
                  <a:pt x="332" y="40"/>
                  <a:pt x="334" y="40"/>
                </a:cubicBezTo>
                <a:cubicBezTo>
                  <a:pt x="333" y="40"/>
                  <a:pt x="332" y="39"/>
                  <a:pt x="332" y="39"/>
                </a:cubicBezTo>
                <a:cubicBezTo>
                  <a:pt x="332" y="38"/>
                  <a:pt x="333" y="39"/>
                  <a:pt x="333" y="39"/>
                </a:cubicBezTo>
                <a:cubicBezTo>
                  <a:pt x="334" y="38"/>
                  <a:pt x="336" y="38"/>
                  <a:pt x="337" y="38"/>
                </a:cubicBezTo>
                <a:cubicBezTo>
                  <a:pt x="337" y="37"/>
                  <a:pt x="337" y="37"/>
                  <a:pt x="336" y="37"/>
                </a:cubicBezTo>
                <a:cubicBezTo>
                  <a:pt x="337" y="38"/>
                  <a:pt x="336" y="37"/>
                  <a:pt x="335" y="37"/>
                </a:cubicBezTo>
                <a:cubicBezTo>
                  <a:pt x="335" y="37"/>
                  <a:pt x="336" y="37"/>
                  <a:pt x="335" y="37"/>
                </a:cubicBezTo>
                <a:cubicBezTo>
                  <a:pt x="335" y="37"/>
                  <a:pt x="334" y="37"/>
                  <a:pt x="334" y="37"/>
                </a:cubicBezTo>
                <a:cubicBezTo>
                  <a:pt x="331" y="38"/>
                  <a:pt x="329" y="38"/>
                  <a:pt x="326" y="39"/>
                </a:cubicBezTo>
                <a:cubicBezTo>
                  <a:pt x="325" y="40"/>
                  <a:pt x="323" y="40"/>
                  <a:pt x="321" y="41"/>
                </a:cubicBezTo>
                <a:cubicBezTo>
                  <a:pt x="321" y="41"/>
                  <a:pt x="322" y="41"/>
                  <a:pt x="322" y="41"/>
                </a:cubicBezTo>
                <a:cubicBezTo>
                  <a:pt x="321" y="41"/>
                  <a:pt x="321" y="42"/>
                  <a:pt x="321" y="41"/>
                </a:cubicBezTo>
                <a:cubicBezTo>
                  <a:pt x="321" y="41"/>
                  <a:pt x="321" y="41"/>
                  <a:pt x="321" y="41"/>
                </a:cubicBezTo>
                <a:cubicBezTo>
                  <a:pt x="320" y="41"/>
                  <a:pt x="318" y="41"/>
                  <a:pt x="318" y="42"/>
                </a:cubicBezTo>
                <a:cubicBezTo>
                  <a:pt x="316" y="42"/>
                  <a:pt x="316" y="41"/>
                  <a:pt x="316" y="41"/>
                </a:cubicBezTo>
                <a:cubicBezTo>
                  <a:pt x="316" y="41"/>
                  <a:pt x="316" y="42"/>
                  <a:pt x="315" y="41"/>
                </a:cubicBezTo>
                <a:cubicBezTo>
                  <a:pt x="315" y="41"/>
                  <a:pt x="314" y="41"/>
                  <a:pt x="315" y="41"/>
                </a:cubicBezTo>
                <a:cubicBezTo>
                  <a:pt x="314" y="41"/>
                  <a:pt x="314" y="41"/>
                  <a:pt x="313" y="41"/>
                </a:cubicBezTo>
                <a:cubicBezTo>
                  <a:pt x="313" y="41"/>
                  <a:pt x="313" y="41"/>
                  <a:pt x="313" y="41"/>
                </a:cubicBezTo>
                <a:cubicBezTo>
                  <a:pt x="312" y="41"/>
                  <a:pt x="312" y="41"/>
                  <a:pt x="311" y="41"/>
                </a:cubicBezTo>
                <a:cubicBezTo>
                  <a:pt x="311" y="41"/>
                  <a:pt x="311" y="42"/>
                  <a:pt x="311" y="42"/>
                </a:cubicBezTo>
                <a:cubicBezTo>
                  <a:pt x="311" y="41"/>
                  <a:pt x="311" y="41"/>
                  <a:pt x="311" y="41"/>
                </a:cubicBezTo>
                <a:cubicBezTo>
                  <a:pt x="310" y="41"/>
                  <a:pt x="309" y="41"/>
                  <a:pt x="308" y="41"/>
                </a:cubicBezTo>
                <a:cubicBezTo>
                  <a:pt x="308" y="41"/>
                  <a:pt x="308" y="41"/>
                  <a:pt x="308" y="41"/>
                </a:cubicBezTo>
                <a:cubicBezTo>
                  <a:pt x="307" y="40"/>
                  <a:pt x="305" y="41"/>
                  <a:pt x="303" y="41"/>
                </a:cubicBezTo>
                <a:cubicBezTo>
                  <a:pt x="303" y="41"/>
                  <a:pt x="304" y="41"/>
                  <a:pt x="304" y="42"/>
                </a:cubicBezTo>
                <a:cubicBezTo>
                  <a:pt x="303" y="42"/>
                  <a:pt x="302" y="42"/>
                  <a:pt x="302" y="42"/>
                </a:cubicBezTo>
                <a:cubicBezTo>
                  <a:pt x="304" y="42"/>
                  <a:pt x="306" y="42"/>
                  <a:pt x="308" y="42"/>
                </a:cubicBezTo>
                <a:close/>
                <a:moveTo>
                  <a:pt x="335" y="37"/>
                </a:moveTo>
                <a:cubicBezTo>
                  <a:pt x="335" y="38"/>
                  <a:pt x="333" y="38"/>
                  <a:pt x="333" y="38"/>
                </a:cubicBezTo>
                <a:cubicBezTo>
                  <a:pt x="333" y="38"/>
                  <a:pt x="334" y="37"/>
                  <a:pt x="335" y="37"/>
                </a:cubicBezTo>
                <a:close/>
                <a:moveTo>
                  <a:pt x="315" y="42"/>
                </a:moveTo>
                <a:cubicBezTo>
                  <a:pt x="315" y="42"/>
                  <a:pt x="314" y="42"/>
                  <a:pt x="313" y="42"/>
                </a:cubicBezTo>
                <a:cubicBezTo>
                  <a:pt x="314" y="42"/>
                  <a:pt x="315" y="41"/>
                  <a:pt x="315" y="42"/>
                </a:cubicBezTo>
                <a:close/>
                <a:moveTo>
                  <a:pt x="308" y="41"/>
                </a:moveTo>
                <a:cubicBezTo>
                  <a:pt x="307" y="42"/>
                  <a:pt x="305" y="42"/>
                  <a:pt x="304" y="41"/>
                </a:cubicBezTo>
                <a:cubicBezTo>
                  <a:pt x="305" y="41"/>
                  <a:pt x="307" y="41"/>
                  <a:pt x="308" y="41"/>
                </a:cubicBezTo>
                <a:close/>
                <a:moveTo>
                  <a:pt x="316" y="51"/>
                </a:moveTo>
                <a:cubicBezTo>
                  <a:pt x="310" y="51"/>
                  <a:pt x="305" y="53"/>
                  <a:pt x="300" y="52"/>
                </a:cubicBezTo>
                <a:cubicBezTo>
                  <a:pt x="300" y="52"/>
                  <a:pt x="301" y="52"/>
                  <a:pt x="301" y="52"/>
                </a:cubicBezTo>
                <a:cubicBezTo>
                  <a:pt x="300" y="52"/>
                  <a:pt x="300" y="52"/>
                  <a:pt x="299" y="52"/>
                </a:cubicBezTo>
                <a:cubicBezTo>
                  <a:pt x="299" y="53"/>
                  <a:pt x="300" y="53"/>
                  <a:pt x="300" y="53"/>
                </a:cubicBezTo>
                <a:cubicBezTo>
                  <a:pt x="302" y="53"/>
                  <a:pt x="304" y="52"/>
                  <a:pt x="307" y="52"/>
                </a:cubicBezTo>
                <a:cubicBezTo>
                  <a:pt x="308" y="52"/>
                  <a:pt x="310" y="52"/>
                  <a:pt x="311" y="52"/>
                </a:cubicBezTo>
                <a:cubicBezTo>
                  <a:pt x="312" y="52"/>
                  <a:pt x="313" y="51"/>
                  <a:pt x="314" y="52"/>
                </a:cubicBezTo>
                <a:cubicBezTo>
                  <a:pt x="312" y="52"/>
                  <a:pt x="311" y="51"/>
                  <a:pt x="310" y="53"/>
                </a:cubicBezTo>
                <a:cubicBezTo>
                  <a:pt x="312" y="53"/>
                  <a:pt x="314" y="52"/>
                  <a:pt x="315" y="52"/>
                </a:cubicBezTo>
                <a:cubicBezTo>
                  <a:pt x="317" y="52"/>
                  <a:pt x="319" y="52"/>
                  <a:pt x="322" y="51"/>
                </a:cubicBezTo>
                <a:cubicBezTo>
                  <a:pt x="321" y="51"/>
                  <a:pt x="320" y="51"/>
                  <a:pt x="319" y="50"/>
                </a:cubicBezTo>
                <a:cubicBezTo>
                  <a:pt x="320" y="50"/>
                  <a:pt x="321" y="51"/>
                  <a:pt x="321" y="50"/>
                </a:cubicBezTo>
                <a:cubicBezTo>
                  <a:pt x="319" y="50"/>
                  <a:pt x="318" y="50"/>
                  <a:pt x="317" y="51"/>
                </a:cubicBezTo>
                <a:cubicBezTo>
                  <a:pt x="317" y="51"/>
                  <a:pt x="316" y="50"/>
                  <a:pt x="315" y="51"/>
                </a:cubicBezTo>
                <a:cubicBezTo>
                  <a:pt x="315" y="51"/>
                  <a:pt x="316" y="51"/>
                  <a:pt x="316" y="51"/>
                </a:cubicBezTo>
                <a:close/>
                <a:moveTo>
                  <a:pt x="364" y="39"/>
                </a:moveTo>
                <a:cubicBezTo>
                  <a:pt x="365" y="38"/>
                  <a:pt x="368" y="38"/>
                  <a:pt x="370" y="36"/>
                </a:cubicBezTo>
                <a:cubicBezTo>
                  <a:pt x="369" y="36"/>
                  <a:pt x="369" y="37"/>
                  <a:pt x="367" y="36"/>
                </a:cubicBezTo>
                <a:cubicBezTo>
                  <a:pt x="366" y="38"/>
                  <a:pt x="365" y="37"/>
                  <a:pt x="364" y="37"/>
                </a:cubicBezTo>
                <a:cubicBezTo>
                  <a:pt x="361" y="38"/>
                  <a:pt x="357" y="40"/>
                  <a:pt x="354" y="41"/>
                </a:cubicBezTo>
                <a:cubicBezTo>
                  <a:pt x="353" y="41"/>
                  <a:pt x="354" y="41"/>
                  <a:pt x="354" y="41"/>
                </a:cubicBezTo>
                <a:cubicBezTo>
                  <a:pt x="353" y="41"/>
                  <a:pt x="353" y="42"/>
                  <a:pt x="353" y="41"/>
                </a:cubicBezTo>
                <a:cubicBezTo>
                  <a:pt x="353" y="41"/>
                  <a:pt x="354" y="41"/>
                  <a:pt x="353" y="41"/>
                </a:cubicBezTo>
                <a:cubicBezTo>
                  <a:pt x="353" y="41"/>
                  <a:pt x="351" y="41"/>
                  <a:pt x="350" y="41"/>
                </a:cubicBezTo>
                <a:cubicBezTo>
                  <a:pt x="348" y="43"/>
                  <a:pt x="344" y="42"/>
                  <a:pt x="342" y="42"/>
                </a:cubicBezTo>
                <a:cubicBezTo>
                  <a:pt x="345" y="41"/>
                  <a:pt x="348" y="40"/>
                  <a:pt x="352" y="40"/>
                </a:cubicBezTo>
                <a:cubicBezTo>
                  <a:pt x="352" y="39"/>
                  <a:pt x="352" y="40"/>
                  <a:pt x="353" y="40"/>
                </a:cubicBezTo>
                <a:cubicBezTo>
                  <a:pt x="353" y="39"/>
                  <a:pt x="352" y="39"/>
                  <a:pt x="352" y="39"/>
                </a:cubicBezTo>
                <a:cubicBezTo>
                  <a:pt x="352" y="39"/>
                  <a:pt x="351" y="39"/>
                  <a:pt x="351" y="39"/>
                </a:cubicBezTo>
                <a:cubicBezTo>
                  <a:pt x="352" y="39"/>
                  <a:pt x="352" y="38"/>
                  <a:pt x="353" y="38"/>
                </a:cubicBezTo>
                <a:cubicBezTo>
                  <a:pt x="352" y="38"/>
                  <a:pt x="353" y="37"/>
                  <a:pt x="353" y="37"/>
                </a:cubicBezTo>
                <a:cubicBezTo>
                  <a:pt x="349" y="38"/>
                  <a:pt x="346" y="39"/>
                  <a:pt x="342" y="39"/>
                </a:cubicBezTo>
                <a:cubicBezTo>
                  <a:pt x="342" y="40"/>
                  <a:pt x="341" y="40"/>
                  <a:pt x="340" y="40"/>
                </a:cubicBezTo>
                <a:cubicBezTo>
                  <a:pt x="340" y="40"/>
                  <a:pt x="341" y="40"/>
                  <a:pt x="341" y="40"/>
                </a:cubicBezTo>
                <a:cubicBezTo>
                  <a:pt x="340" y="40"/>
                  <a:pt x="339" y="40"/>
                  <a:pt x="339" y="40"/>
                </a:cubicBezTo>
                <a:cubicBezTo>
                  <a:pt x="339" y="41"/>
                  <a:pt x="339" y="40"/>
                  <a:pt x="339" y="41"/>
                </a:cubicBezTo>
                <a:cubicBezTo>
                  <a:pt x="333" y="43"/>
                  <a:pt x="325" y="43"/>
                  <a:pt x="319" y="45"/>
                </a:cubicBezTo>
                <a:cubicBezTo>
                  <a:pt x="320" y="45"/>
                  <a:pt x="321" y="44"/>
                  <a:pt x="322" y="45"/>
                </a:cubicBezTo>
                <a:cubicBezTo>
                  <a:pt x="321" y="45"/>
                  <a:pt x="319" y="46"/>
                  <a:pt x="318" y="46"/>
                </a:cubicBezTo>
                <a:cubicBezTo>
                  <a:pt x="319" y="47"/>
                  <a:pt x="322" y="45"/>
                  <a:pt x="324" y="45"/>
                </a:cubicBezTo>
                <a:cubicBezTo>
                  <a:pt x="324" y="45"/>
                  <a:pt x="325" y="45"/>
                  <a:pt x="325" y="45"/>
                </a:cubicBezTo>
                <a:cubicBezTo>
                  <a:pt x="325" y="44"/>
                  <a:pt x="325" y="44"/>
                  <a:pt x="324" y="44"/>
                </a:cubicBezTo>
                <a:cubicBezTo>
                  <a:pt x="325" y="44"/>
                  <a:pt x="325" y="45"/>
                  <a:pt x="325" y="44"/>
                </a:cubicBezTo>
                <a:cubicBezTo>
                  <a:pt x="327" y="44"/>
                  <a:pt x="329" y="44"/>
                  <a:pt x="331" y="44"/>
                </a:cubicBezTo>
                <a:cubicBezTo>
                  <a:pt x="334" y="43"/>
                  <a:pt x="337" y="42"/>
                  <a:pt x="341" y="42"/>
                </a:cubicBezTo>
                <a:cubicBezTo>
                  <a:pt x="339" y="42"/>
                  <a:pt x="338" y="42"/>
                  <a:pt x="336" y="43"/>
                </a:cubicBezTo>
                <a:cubicBezTo>
                  <a:pt x="337" y="43"/>
                  <a:pt x="338" y="42"/>
                  <a:pt x="338" y="43"/>
                </a:cubicBezTo>
                <a:cubicBezTo>
                  <a:pt x="338" y="43"/>
                  <a:pt x="336" y="43"/>
                  <a:pt x="336" y="44"/>
                </a:cubicBezTo>
                <a:cubicBezTo>
                  <a:pt x="336" y="44"/>
                  <a:pt x="336" y="43"/>
                  <a:pt x="336" y="43"/>
                </a:cubicBezTo>
                <a:cubicBezTo>
                  <a:pt x="336" y="44"/>
                  <a:pt x="335" y="44"/>
                  <a:pt x="335" y="44"/>
                </a:cubicBezTo>
                <a:cubicBezTo>
                  <a:pt x="335" y="44"/>
                  <a:pt x="335" y="44"/>
                  <a:pt x="334" y="44"/>
                </a:cubicBezTo>
                <a:cubicBezTo>
                  <a:pt x="332" y="45"/>
                  <a:pt x="326" y="45"/>
                  <a:pt x="324" y="47"/>
                </a:cubicBezTo>
                <a:cubicBezTo>
                  <a:pt x="324" y="47"/>
                  <a:pt x="324" y="47"/>
                  <a:pt x="324" y="46"/>
                </a:cubicBezTo>
                <a:cubicBezTo>
                  <a:pt x="320" y="47"/>
                  <a:pt x="315" y="48"/>
                  <a:pt x="309" y="49"/>
                </a:cubicBezTo>
                <a:cubicBezTo>
                  <a:pt x="306" y="49"/>
                  <a:pt x="304" y="49"/>
                  <a:pt x="302" y="50"/>
                </a:cubicBezTo>
                <a:cubicBezTo>
                  <a:pt x="307" y="49"/>
                  <a:pt x="312" y="49"/>
                  <a:pt x="315" y="48"/>
                </a:cubicBezTo>
                <a:cubicBezTo>
                  <a:pt x="315" y="48"/>
                  <a:pt x="315" y="48"/>
                  <a:pt x="315" y="49"/>
                </a:cubicBezTo>
                <a:cubicBezTo>
                  <a:pt x="314" y="49"/>
                  <a:pt x="312" y="49"/>
                  <a:pt x="311" y="49"/>
                </a:cubicBezTo>
                <a:cubicBezTo>
                  <a:pt x="311" y="50"/>
                  <a:pt x="308" y="49"/>
                  <a:pt x="307" y="50"/>
                </a:cubicBezTo>
                <a:cubicBezTo>
                  <a:pt x="307" y="50"/>
                  <a:pt x="308" y="51"/>
                  <a:pt x="307" y="51"/>
                </a:cubicBezTo>
                <a:cubicBezTo>
                  <a:pt x="308" y="51"/>
                  <a:pt x="308" y="51"/>
                  <a:pt x="308" y="51"/>
                </a:cubicBezTo>
                <a:cubicBezTo>
                  <a:pt x="308" y="51"/>
                  <a:pt x="308" y="51"/>
                  <a:pt x="308" y="51"/>
                </a:cubicBezTo>
                <a:cubicBezTo>
                  <a:pt x="313" y="50"/>
                  <a:pt x="321" y="50"/>
                  <a:pt x="324" y="48"/>
                </a:cubicBezTo>
                <a:cubicBezTo>
                  <a:pt x="325" y="48"/>
                  <a:pt x="326" y="49"/>
                  <a:pt x="326" y="48"/>
                </a:cubicBezTo>
                <a:cubicBezTo>
                  <a:pt x="326" y="48"/>
                  <a:pt x="326" y="48"/>
                  <a:pt x="326" y="48"/>
                </a:cubicBezTo>
                <a:cubicBezTo>
                  <a:pt x="327" y="48"/>
                  <a:pt x="329" y="47"/>
                  <a:pt x="330" y="47"/>
                </a:cubicBezTo>
                <a:cubicBezTo>
                  <a:pt x="330" y="46"/>
                  <a:pt x="329" y="47"/>
                  <a:pt x="328" y="46"/>
                </a:cubicBezTo>
                <a:cubicBezTo>
                  <a:pt x="330" y="46"/>
                  <a:pt x="332" y="45"/>
                  <a:pt x="334" y="45"/>
                </a:cubicBezTo>
                <a:cubicBezTo>
                  <a:pt x="334" y="46"/>
                  <a:pt x="333" y="46"/>
                  <a:pt x="332" y="46"/>
                </a:cubicBezTo>
                <a:cubicBezTo>
                  <a:pt x="333" y="47"/>
                  <a:pt x="333" y="46"/>
                  <a:pt x="334" y="46"/>
                </a:cubicBezTo>
                <a:cubicBezTo>
                  <a:pt x="334" y="47"/>
                  <a:pt x="336" y="46"/>
                  <a:pt x="336" y="46"/>
                </a:cubicBezTo>
                <a:cubicBezTo>
                  <a:pt x="336" y="45"/>
                  <a:pt x="338" y="47"/>
                  <a:pt x="338" y="46"/>
                </a:cubicBezTo>
                <a:cubicBezTo>
                  <a:pt x="339" y="46"/>
                  <a:pt x="340" y="44"/>
                  <a:pt x="342" y="44"/>
                </a:cubicBezTo>
                <a:cubicBezTo>
                  <a:pt x="342" y="45"/>
                  <a:pt x="343" y="45"/>
                  <a:pt x="343" y="45"/>
                </a:cubicBezTo>
                <a:cubicBezTo>
                  <a:pt x="345" y="43"/>
                  <a:pt x="348" y="44"/>
                  <a:pt x="350" y="43"/>
                </a:cubicBezTo>
                <a:cubicBezTo>
                  <a:pt x="350" y="44"/>
                  <a:pt x="351" y="44"/>
                  <a:pt x="351" y="43"/>
                </a:cubicBezTo>
                <a:cubicBezTo>
                  <a:pt x="351" y="43"/>
                  <a:pt x="351" y="43"/>
                  <a:pt x="351" y="43"/>
                </a:cubicBezTo>
                <a:cubicBezTo>
                  <a:pt x="354" y="42"/>
                  <a:pt x="358" y="41"/>
                  <a:pt x="362" y="40"/>
                </a:cubicBezTo>
                <a:cubicBezTo>
                  <a:pt x="362" y="39"/>
                  <a:pt x="363" y="39"/>
                  <a:pt x="364" y="39"/>
                </a:cubicBezTo>
                <a:close/>
                <a:moveTo>
                  <a:pt x="349" y="38"/>
                </a:moveTo>
                <a:cubicBezTo>
                  <a:pt x="348" y="39"/>
                  <a:pt x="347" y="39"/>
                  <a:pt x="345" y="39"/>
                </a:cubicBezTo>
                <a:cubicBezTo>
                  <a:pt x="346" y="39"/>
                  <a:pt x="348" y="38"/>
                  <a:pt x="349" y="38"/>
                </a:cubicBezTo>
                <a:close/>
                <a:moveTo>
                  <a:pt x="345" y="39"/>
                </a:moveTo>
                <a:cubicBezTo>
                  <a:pt x="345" y="40"/>
                  <a:pt x="344" y="40"/>
                  <a:pt x="344" y="40"/>
                </a:cubicBezTo>
                <a:cubicBezTo>
                  <a:pt x="344" y="39"/>
                  <a:pt x="344" y="39"/>
                  <a:pt x="345" y="39"/>
                </a:cubicBezTo>
                <a:close/>
                <a:moveTo>
                  <a:pt x="322" y="47"/>
                </a:moveTo>
                <a:cubicBezTo>
                  <a:pt x="322" y="47"/>
                  <a:pt x="323" y="47"/>
                  <a:pt x="324" y="47"/>
                </a:cubicBezTo>
                <a:cubicBezTo>
                  <a:pt x="324" y="48"/>
                  <a:pt x="323" y="47"/>
                  <a:pt x="322" y="47"/>
                </a:cubicBezTo>
                <a:close/>
                <a:moveTo>
                  <a:pt x="349" y="48"/>
                </a:moveTo>
                <a:cubicBezTo>
                  <a:pt x="350" y="46"/>
                  <a:pt x="352" y="47"/>
                  <a:pt x="353" y="46"/>
                </a:cubicBezTo>
                <a:cubicBezTo>
                  <a:pt x="351" y="44"/>
                  <a:pt x="349" y="47"/>
                  <a:pt x="346" y="47"/>
                </a:cubicBezTo>
                <a:cubicBezTo>
                  <a:pt x="344" y="47"/>
                  <a:pt x="344" y="47"/>
                  <a:pt x="343" y="47"/>
                </a:cubicBezTo>
                <a:cubicBezTo>
                  <a:pt x="343" y="47"/>
                  <a:pt x="344" y="47"/>
                  <a:pt x="344" y="46"/>
                </a:cubicBezTo>
                <a:cubicBezTo>
                  <a:pt x="344" y="46"/>
                  <a:pt x="344" y="46"/>
                  <a:pt x="344" y="46"/>
                </a:cubicBezTo>
                <a:cubicBezTo>
                  <a:pt x="340" y="46"/>
                  <a:pt x="335" y="47"/>
                  <a:pt x="332" y="48"/>
                </a:cubicBezTo>
                <a:cubicBezTo>
                  <a:pt x="331" y="48"/>
                  <a:pt x="332" y="48"/>
                  <a:pt x="332" y="49"/>
                </a:cubicBezTo>
                <a:cubicBezTo>
                  <a:pt x="331" y="49"/>
                  <a:pt x="330" y="48"/>
                  <a:pt x="330" y="49"/>
                </a:cubicBezTo>
                <a:cubicBezTo>
                  <a:pt x="329" y="49"/>
                  <a:pt x="328" y="50"/>
                  <a:pt x="327" y="49"/>
                </a:cubicBezTo>
                <a:cubicBezTo>
                  <a:pt x="328" y="49"/>
                  <a:pt x="329" y="49"/>
                  <a:pt x="329" y="49"/>
                </a:cubicBezTo>
                <a:cubicBezTo>
                  <a:pt x="327" y="48"/>
                  <a:pt x="324" y="49"/>
                  <a:pt x="322" y="50"/>
                </a:cubicBezTo>
                <a:cubicBezTo>
                  <a:pt x="323" y="50"/>
                  <a:pt x="325" y="49"/>
                  <a:pt x="327" y="50"/>
                </a:cubicBezTo>
                <a:cubicBezTo>
                  <a:pt x="328" y="50"/>
                  <a:pt x="329" y="50"/>
                  <a:pt x="330" y="50"/>
                </a:cubicBezTo>
                <a:cubicBezTo>
                  <a:pt x="324" y="52"/>
                  <a:pt x="317" y="52"/>
                  <a:pt x="311" y="54"/>
                </a:cubicBezTo>
                <a:cubicBezTo>
                  <a:pt x="311" y="54"/>
                  <a:pt x="312" y="54"/>
                  <a:pt x="312" y="55"/>
                </a:cubicBezTo>
                <a:cubicBezTo>
                  <a:pt x="310" y="56"/>
                  <a:pt x="307" y="53"/>
                  <a:pt x="305" y="55"/>
                </a:cubicBezTo>
                <a:cubicBezTo>
                  <a:pt x="306" y="55"/>
                  <a:pt x="308" y="54"/>
                  <a:pt x="308" y="55"/>
                </a:cubicBezTo>
                <a:cubicBezTo>
                  <a:pt x="308" y="54"/>
                  <a:pt x="307" y="55"/>
                  <a:pt x="307" y="55"/>
                </a:cubicBezTo>
                <a:cubicBezTo>
                  <a:pt x="307" y="55"/>
                  <a:pt x="308" y="55"/>
                  <a:pt x="308" y="55"/>
                </a:cubicBezTo>
                <a:cubicBezTo>
                  <a:pt x="307" y="56"/>
                  <a:pt x="304" y="56"/>
                  <a:pt x="303" y="56"/>
                </a:cubicBezTo>
                <a:cubicBezTo>
                  <a:pt x="303" y="56"/>
                  <a:pt x="304" y="56"/>
                  <a:pt x="304" y="57"/>
                </a:cubicBezTo>
                <a:cubicBezTo>
                  <a:pt x="311" y="55"/>
                  <a:pt x="319" y="55"/>
                  <a:pt x="326" y="53"/>
                </a:cubicBezTo>
                <a:cubicBezTo>
                  <a:pt x="326" y="53"/>
                  <a:pt x="325" y="54"/>
                  <a:pt x="326" y="54"/>
                </a:cubicBezTo>
                <a:cubicBezTo>
                  <a:pt x="333" y="52"/>
                  <a:pt x="340" y="51"/>
                  <a:pt x="346" y="49"/>
                </a:cubicBezTo>
                <a:cubicBezTo>
                  <a:pt x="345" y="49"/>
                  <a:pt x="342" y="50"/>
                  <a:pt x="340" y="50"/>
                </a:cubicBezTo>
                <a:cubicBezTo>
                  <a:pt x="343" y="49"/>
                  <a:pt x="347" y="47"/>
                  <a:pt x="349" y="48"/>
                </a:cubicBezTo>
                <a:close/>
                <a:moveTo>
                  <a:pt x="312" y="54"/>
                </a:moveTo>
                <a:cubicBezTo>
                  <a:pt x="313" y="54"/>
                  <a:pt x="315" y="54"/>
                  <a:pt x="316" y="53"/>
                </a:cubicBezTo>
                <a:cubicBezTo>
                  <a:pt x="315" y="54"/>
                  <a:pt x="314" y="54"/>
                  <a:pt x="312" y="54"/>
                </a:cubicBezTo>
                <a:close/>
                <a:moveTo>
                  <a:pt x="316" y="54"/>
                </a:moveTo>
                <a:cubicBezTo>
                  <a:pt x="316" y="53"/>
                  <a:pt x="317" y="53"/>
                  <a:pt x="317" y="53"/>
                </a:cubicBezTo>
                <a:cubicBezTo>
                  <a:pt x="317" y="54"/>
                  <a:pt x="316" y="53"/>
                  <a:pt x="316" y="54"/>
                </a:cubicBezTo>
                <a:close/>
                <a:moveTo>
                  <a:pt x="322" y="52"/>
                </a:moveTo>
                <a:cubicBezTo>
                  <a:pt x="323" y="52"/>
                  <a:pt x="325" y="52"/>
                  <a:pt x="327" y="51"/>
                </a:cubicBezTo>
                <a:cubicBezTo>
                  <a:pt x="325" y="52"/>
                  <a:pt x="323" y="52"/>
                  <a:pt x="322" y="52"/>
                </a:cubicBezTo>
                <a:close/>
                <a:moveTo>
                  <a:pt x="338" y="50"/>
                </a:moveTo>
                <a:cubicBezTo>
                  <a:pt x="338" y="50"/>
                  <a:pt x="340" y="49"/>
                  <a:pt x="340" y="50"/>
                </a:cubicBezTo>
                <a:cubicBezTo>
                  <a:pt x="339" y="50"/>
                  <a:pt x="339" y="50"/>
                  <a:pt x="338" y="50"/>
                </a:cubicBezTo>
                <a:close/>
                <a:moveTo>
                  <a:pt x="305" y="61"/>
                </a:moveTo>
                <a:cubicBezTo>
                  <a:pt x="304" y="62"/>
                  <a:pt x="303" y="61"/>
                  <a:pt x="303" y="62"/>
                </a:cubicBezTo>
                <a:cubicBezTo>
                  <a:pt x="304" y="62"/>
                  <a:pt x="305" y="62"/>
                  <a:pt x="305" y="61"/>
                </a:cubicBezTo>
                <a:close/>
                <a:moveTo>
                  <a:pt x="302" y="105"/>
                </a:moveTo>
                <a:cubicBezTo>
                  <a:pt x="303" y="106"/>
                  <a:pt x="304" y="105"/>
                  <a:pt x="305" y="106"/>
                </a:cubicBezTo>
                <a:cubicBezTo>
                  <a:pt x="305" y="106"/>
                  <a:pt x="304" y="106"/>
                  <a:pt x="304" y="106"/>
                </a:cubicBezTo>
                <a:cubicBezTo>
                  <a:pt x="305" y="106"/>
                  <a:pt x="307" y="106"/>
                  <a:pt x="309" y="106"/>
                </a:cubicBezTo>
                <a:cubicBezTo>
                  <a:pt x="310" y="106"/>
                  <a:pt x="312" y="105"/>
                  <a:pt x="311" y="105"/>
                </a:cubicBezTo>
                <a:cubicBezTo>
                  <a:pt x="310" y="105"/>
                  <a:pt x="309" y="106"/>
                  <a:pt x="308" y="105"/>
                </a:cubicBezTo>
                <a:cubicBezTo>
                  <a:pt x="311" y="104"/>
                  <a:pt x="315" y="105"/>
                  <a:pt x="318" y="103"/>
                </a:cubicBezTo>
                <a:cubicBezTo>
                  <a:pt x="313" y="104"/>
                  <a:pt x="307" y="104"/>
                  <a:pt x="302" y="105"/>
                </a:cubicBezTo>
                <a:close/>
                <a:moveTo>
                  <a:pt x="307" y="105"/>
                </a:moveTo>
                <a:cubicBezTo>
                  <a:pt x="307" y="105"/>
                  <a:pt x="308" y="105"/>
                  <a:pt x="308" y="105"/>
                </a:cubicBezTo>
                <a:cubicBezTo>
                  <a:pt x="308" y="106"/>
                  <a:pt x="308" y="105"/>
                  <a:pt x="307" y="105"/>
                </a:cubicBezTo>
                <a:close/>
                <a:moveTo>
                  <a:pt x="306" y="60"/>
                </a:moveTo>
                <a:cubicBezTo>
                  <a:pt x="309" y="59"/>
                  <a:pt x="311" y="60"/>
                  <a:pt x="313" y="59"/>
                </a:cubicBezTo>
                <a:cubicBezTo>
                  <a:pt x="310" y="59"/>
                  <a:pt x="308" y="59"/>
                  <a:pt x="306" y="60"/>
                </a:cubicBezTo>
                <a:cubicBezTo>
                  <a:pt x="307" y="60"/>
                  <a:pt x="306" y="60"/>
                  <a:pt x="306" y="60"/>
                </a:cubicBezTo>
                <a:close/>
                <a:moveTo>
                  <a:pt x="312" y="81"/>
                </a:moveTo>
                <a:cubicBezTo>
                  <a:pt x="311" y="81"/>
                  <a:pt x="311" y="81"/>
                  <a:pt x="311" y="80"/>
                </a:cubicBezTo>
                <a:cubicBezTo>
                  <a:pt x="310" y="82"/>
                  <a:pt x="308" y="81"/>
                  <a:pt x="307" y="82"/>
                </a:cubicBezTo>
                <a:cubicBezTo>
                  <a:pt x="309" y="82"/>
                  <a:pt x="310" y="82"/>
                  <a:pt x="311" y="82"/>
                </a:cubicBezTo>
                <a:cubicBezTo>
                  <a:pt x="310" y="81"/>
                  <a:pt x="312" y="81"/>
                  <a:pt x="312" y="81"/>
                </a:cubicBezTo>
                <a:close/>
                <a:moveTo>
                  <a:pt x="311" y="94"/>
                </a:moveTo>
                <a:cubicBezTo>
                  <a:pt x="312" y="95"/>
                  <a:pt x="313" y="94"/>
                  <a:pt x="313" y="94"/>
                </a:cubicBezTo>
                <a:cubicBezTo>
                  <a:pt x="311" y="94"/>
                  <a:pt x="309" y="94"/>
                  <a:pt x="308" y="95"/>
                </a:cubicBezTo>
                <a:cubicBezTo>
                  <a:pt x="309" y="95"/>
                  <a:pt x="311" y="95"/>
                  <a:pt x="311" y="94"/>
                </a:cubicBezTo>
                <a:close/>
                <a:moveTo>
                  <a:pt x="311" y="111"/>
                </a:moveTo>
                <a:cubicBezTo>
                  <a:pt x="311" y="110"/>
                  <a:pt x="310" y="111"/>
                  <a:pt x="310" y="111"/>
                </a:cubicBezTo>
                <a:cubicBezTo>
                  <a:pt x="311" y="111"/>
                  <a:pt x="312" y="111"/>
                  <a:pt x="313" y="111"/>
                </a:cubicBezTo>
                <a:cubicBezTo>
                  <a:pt x="312" y="110"/>
                  <a:pt x="312" y="111"/>
                  <a:pt x="311" y="111"/>
                </a:cubicBezTo>
                <a:close/>
                <a:moveTo>
                  <a:pt x="315" y="40"/>
                </a:moveTo>
                <a:cubicBezTo>
                  <a:pt x="316" y="40"/>
                  <a:pt x="318" y="39"/>
                  <a:pt x="318" y="39"/>
                </a:cubicBezTo>
                <a:cubicBezTo>
                  <a:pt x="316" y="39"/>
                  <a:pt x="312" y="41"/>
                  <a:pt x="311" y="39"/>
                </a:cubicBezTo>
                <a:cubicBezTo>
                  <a:pt x="310" y="39"/>
                  <a:pt x="311" y="40"/>
                  <a:pt x="310" y="40"/>
                </a:cubicBezTo>
                <a:cubicBezTo>
                  <a:pt x="312" y="41"/>
                  <a:pt x="314" y="40"/>
                  <a:pt x="315" y="40"/>
                </a:cubicBezTo>
                <a:close/>
                <a:moveTo>
                  <a:pt x="310" y="77"/>
                </a:moveTo>
                <a:cubicBezTo>
                  <a:pt x="311" y="77"/>
                  <a:pt x="311" y="77"/>
                  <a:pt x="311" y="78"/>
                </a:cubicBezTo>
                <a:cubicBezTo>
                  <a:pt x="310" y="78"/>
                  <a:pt x="310" y="77"/>
                  <a:pt x="310" y="78"/>
                </a:cubicBezTo>
                <a:cubicBezTo>
                  <a:pt x="310" y="78"/>
                  <a:pt x="310" y="78"/>
                  <a:pt x="310" y="78"/>
                </a:cubicBezTo>
                <a:cubicBezTo>
                  <a:pt x="312" y="78"/>
                  <a:pt x="314" y="78"/>
                  <a:pt x="316" y="77"/>
                </a:cubicBezTo>
                <a:cubicBezTo>
                  <a:pt x="314" y="77"/>
                  <a:pt x="312" y="77"/>
                  <a:pt x="310" y="77"/>
                </a:cubicBezTo>
                <a:close/>
                <a:moveTo>
                  <a:pt x="314" y="56"/>
                </a:moveTo>
                <a:cubicBezTo>
                  <a:pt x="313" y="56"/>
                  <a:pt x="312" y="56"/>
                  <a:pt x="312" y="57"/>
                </a:cubicBezTo>
                <a:cubicBezTo>
                  <a:pt x="312" y="57"/>
                  <a:pt x="312" y="57"/>
                  <a:pt x="312" y="57"/>
                </a:cubicBezTo>
                <a:cubicBezTo>
                  <a:pt x="312" y="57"/>
                  <a:pt x="312" y="57"/>
                  <a:pt x="312" y="57"/>
                </a:cubicBezTo>
                <a:cubicBezTo>
                  <a:pt x="313" y="57"/>
                  <a:pt x="314" y="57"/>
                  <a:pt x="315" y="57"/>
                </a:cubicBezTo>
                <a:cubicBezTo>
                  <a:pt x="314" y="57"/>
                  <a:pt x="314" y="56"/>
                  <a:pt x="314" y="56"/>
                </a:cubicBezTo>
                <a:close/>
                <a:moveTo>
                  <a:pt x="336" y="70"/>
                </a:moveTo>
                <a:cubicBezTo>
                  <a:pt x="336" y="69"/>
                  <a:pt x="336" y="69"/>
                  <a:pt x="336" y="69"/>
                </a:cubicBezTo>
                <a:cubicBezTo>
                  <a:pt x="336" y="69"/>
                  <a:pt x="335" y="69"/>
                  <a:pt x="335" y="69"/>
                </a:cubicBezTo>
                <a:cubicBezTo>
                  <a:pt x="334" y="70"/>
                  <a:pt x="335" y="69"/>
                  <a:pt x="335" y="70"/>
                </a:cubicBezTo>
                <a:cubicBezTo>
                  <a:pt x="334" y="70"/>
                  <a:pt x="334" y="70"/>
                  <a:pt x="333" y="69"/>
                </a:cubicBezTo>
                <a:cubicBezTo>
                  <a:pt x="333" y="70"/>
                  <a:pt x="333" y="70"/>
                  <a:pt x="333" y="70"/>
                </a:cubicBezTo>
                <a:cubicBezTo>
                  <a:pt x="332" y="70"/>
                  <a:pt x="332" y="71"/>
                  <a:pt x="332" y="70"/>
                </a:cubicBezTo>
                <a:cubicBezTo>
                  <a:pt x="333" y="70"/>
                  <a:pt x="332" y="70"/>
                  <a:pt x="333" y="69"/>
                </a:cubicBezTo>
                <a:cubicBezTo>
                  <a:pt x="332" y="70"/>
                  <a:pt x="331" y="70"/>
                  <a:pt x="330" y="71"/>
                </a:cubicBezTo>
                <a:cubicBezTo>
                  <a:pt x="330" y="70"/>
                  <a:pt x="331" y="70"/>
                  <a:pt x="331" y="70"/>
                </a:cubicBezTo>
                <a:cubicBezTo>
                  <a:pt x="330" y="70"/>
                  <a:pt x="329" y="70"/>
                  <a:pt x="329" y="70"/>
                </a:cubicBezTo>
                <a:cubicBezTo>
                  <a:pt x="329" y="70"/>
                  <a:pt x="330" y="70"/>
                  <a:pt x="330" y="71"/>
                </a:cubicBezTo>
                <a:cubicBezTo>
                  <a:pt x="326" y="71"/>
                  <a:pt x="320" y="72"/>
                  <a:pt x="315" y="74"/>
                </a:cubicBezTo>
                <a:cubicBezTo>
                  <a:pt x="317" y="75"/>
                  <a:pt x="321" y="75"/>
                  <a:pt x="322" y="74"/>
                </a:cubicBezTo>
                <a:cubicBezTo>
                  <a:pt x="322" y="74"/>
                  <a:pt x="322" y="74"/>
                  <a:pt x="322" y="73"/>
                </a:cubicBezTo>
                <a:cubicBezTo>
                  <a:pt x="324" y="74"/>
                  <a:pt x="325" y="72"/>
                  <a:pt x="326" y="73"/>
                </a:cubicBezTo>
                <a:cubicBezTo>
                  <a:pt x="330" y="71"/>
                  <a:pt x="335" y="71"/>
                  <a:pt x="340" y="69"/>
                </a:cubicBezTo>
                <a:cubicBezTo>
                  <a:pt x="338" y="69"/>
                  <a:pt x="338" y="69"/>
                  <a:pt x="336" y="70"/>
                </a:cubicBezTo>
                <a:close/>
                <a:moveTo>
                  <a:pt x="321" y="90"/>
                </a:moveTo>
                <a:cubicBezTo>
                  <a:pt x="319" y="90"/>
                  <a:pt x="317" y="90"/>
                  <a:pt x="316" y="91"/>
                </a:cubicBezTo>
                <a:cubicBezTo>
                  <a:pt x="318" y="91"/>
                  <a:pt x="319" y="90"/>
                  <a:pt x="321" y="91"/>
                </a:cubicBezTo>
                <a:cubicBezTo>
                  <a:pt x="321" y="90"/>
                  <a:pt x="321" y="90"/>
                  <a:pt x="321" y="90"/>
                </a:cubicBezTo>
                <a:close/>
                <a:moveTo>
                  <a:pt x="317" y="110"/>
                </a:moveTo>
                <a:cubicBezTo>
                  <a:pt x="318" y="110"/>
                  <a:pt x="317" y="110"/>
                  <a:pt x="317" y="110"/>
                </a:cubicBezTo>
                <a:cubicBezTo>
                  <a:pt x="318" y="110"/>
                  <a:pt x="320" y="109"/>
                  <a:pt x="322" y="109"/>
                </a:cubicBezTo>
                <a:cubicBezTo>
                  <a:pt x="320" y="109"/>
                  <a:pt x="319" y="109"/>
                  <a:pt x="317" y="110"/>
                </a:cubicBezTo>
                <a:close/>
                <a:moveTo>
                  <a:pt x="319" y="56"/>
                </a:moveTo>
                <a:cubicBezTo>
                  <a:pt x="318" y="56"/>
                  <a:pt x="317" y="55"/>
                  <a:pt x="317" y="56"/>
                </a:cubicBezTo>
                <a:cubicBezTo>
                  <a:pt x="318" y="57"/>
                  <a:pt x="319" y="56"/>
                  <a:pt x="319" y="56"/>
                </a:cubicBezTo>
                <a:close/>
                <a:moveTo>
                  <a:pt x="320" y="88"/>
                </a:moveTo>
                <a:cubicBezTo>
                  <a:pt x="319" y="88"/>
                  <a:pt x="319" y="88"/>
                  <a:pt x="318" y="88"/>
                </a:cubicBezTo>
                <a:cubicBezTo>
                  <a:pt x="319" y="88"/>
                  <a:pt x="320" y="88"/>
                  <a:pt x="320" y="88"/>
                </a:cubicBezTo>
                <a:close/>
                <a:moveTo>
                  <a:pt x="320" y="98"/>
                </a:moveTo>
                <a:cubicBezTo>
                  <a:pt x="319" y="98"/>
                  <a:pt x="319" y="98"/>
                  <a:pt x="318" y="98"/>
                </a:cubicBezTo>
                <a:cubicBezTo>
                  <a:pt x="318" y="99"/>
                  <a:pt x="320" y="98"/>
                  <a:pt x="320" y="98"/>
                </a:cubicBezTo>
                <a:close/>
                <a:moveTo>
                  <a:pt x="346" y="91"/>
                </a:moveTo>
                <a:cubicBezTo>
                  <a:pt x="339" y="91"/>
                  <a:pt x="332" y="93"/>
                  <a:pt x="325" y="95"/>
                </a:cubicBezTo>
                <a:cubicBezTo>
                  <a:pt x="333" y="95"/>
                  <a:pt x="339" y="92"/>
                  <a:pt x="346" y="91"/>
                </a:cubicBezTo>
                <a:close/>
                <a:moveTo>
                  <a:pt x="334" y="94"/>
                </a:moveTo>
                <a:cubicBezTo>
                  <a:pt x="333" y="94"/>
                  <a:pt x="331" y="95"/>
                  <a:pt x="331" y="95"/>
                </a:cubicBezTo>
                <a:cubicBezTo>
                  <a:pt x="332" y="95"/>
                  <a:pt x="333" y="95"/>
                  <a:pt x="334" y="94"/>
                </a:cubicBezTo>
                <a:close/>
                <a:moveTo>
                  <a:pt x="332" y="41"/>
                </a:moveTo>
                <a:cubicBezTo>
                  <a:pt x="333" y="42"/>
                  <a:pt x="336" y="41"/>
                  <a:pt x="337" y="41"/>
                </a:cubicBezTo>
                <a:cubicBezTo>
                  <a:pt x="335" y="40"/>
                  <a:pt x="333" y="42"/>
                  <a:pt x="332" y="41"/>
                </a:cubicBezTo>
                <a:close/>
                <a:moveTo>
                  <a:pt x="335" y="76"/>
                </a:moveTo>
                <a:cubicBezTo>
                  <a:pt x="335" y="77"/>
                  <a:pt x="336" y="76"/>
                  <a:pt x="336" y="77"/>
                </a:cubicBezTo>
                <a:cubicBezTo>
                  <a:pt x="336" y="76"/>
                  <a:pt x="337" y="76"/>
                  <a:pt x="338" y="76"/>
                </a:cubicBezTo>
                <a:cubicBezTo>
                  <a:pt x="337" y="75"/>
                  <a:pt x="336" y="76"/>
                  <a:pt x="335" y="76"/>
                </a:cubicBezTo>
                <a:close/>
                <a:moveTo>
                  <a:pt x="338" y="94"/>
                </a:moveTo>
                <a:cubicBezTo>
                  <a:pt x="337" y="94"/>
                  <a:pt x="336" y="94"/>
                  <a:pt x="335" y="94"/>
                </a:cubicBezTo>
                <a:cubicBezTo>
                  <a:pt x="336" y="94"/>
                  <a:pt x="337" y="94"/>
                  <a:pt x="338" y="94"/>
                </a:cubicBezTo>
                <a:close/>
                <a:moveTo>
                  <a:pt x="341" y="37"/>
                </a:moveTo>
                <a:cubicBezTo>
                  <a:pt x="340" y="37"/>
                  <a:pt x="337" y="38"/>
                  <a:pt x="336" y="38"/>
                </a:cubicBezTo>
                <a:cubicBezTo>
                  <a:pt x="337" y="39"/>
                  <a:pt x="338" y="38"/>
                  <a:pt x="339" y="38"/>
                </a:cubicBezTo>
                <a:cubicBezTo>
                  <a:pt x="338" y="38"/>
                  <a:pt x="341" y="38"/>
                  <a:pt x="341" y="37"/>
                </a:cubicBezTo>
                <a:close/>
                <a:moveTo>
                  <a:pt x="341" y="57"/>
                </a:moveTo>
                <a:cubicBezTo>
                  <a:pt x="339" y="57"/>
                  <a:pt x="338" y="58"/>
                  <a:pt x="337" y="58"/>
                </a:cubicBezTo>
                <a:cubicBezTo>
                  <a:pt x="338" y="58"/>
                  <a:pt x="339" y="58"/>
                  <a:pt x="341" y="57"/>
                </a:cubicBezTo>
                <a:close/>
                <a:moveTo>
                  <a:pt x="339" y="83"/>
                </a:moveTo>
                <a:cubicBezTo>
                  <a:pt x="338" y="83"/>
                  <a:pt x="337" y="83"/>
                  <a:pt x="337" y="84"/>
                </a:cubicBezTo>
                <a:cubicBezTo>
                  <a:pt x="338" y="83"/>
                  <a:pt x="338" y="84"/>
                  <a:pt x="339" y="83"/>
                </a:cubicBezTo>
                <a:close/>
                <a:moveTo>
                  <a:pt x="345" y="83"/>
                </a:moveTo>
                <a:cubicBezTo>
                  <a:pt x="346" y="83"/>
                  <a:pt x="346" y="83"/>
                  <a:pt x="346" y="83"/>
                </a:cubicBezTo>
                <a:cubicBezTo>
                  <a:pt x="346" y="83"/>
                  <a:pt x="346" y="83"/>
                  <a:pt x="346" y="82"/>
                </a:cubicBezTo>
                <a:cubicBezTo>
                  <a:pt x="345" y="83"/>
                  <a:pt x="342" y="83"/>
                  <a:pt x="341" y="83"/>
                </a:cubicBezTo>
                <a:cubicBezTo>
                  <a:pt x="342" y="83"/>
                  <a:pt x="342" y="83"/>
                  <a:pt x="342" y="83"/>
                </a:cubicBezTo>
                <a:cubicBezTo>
                  <a:pt x="341" y="83"/>
                  <a:pt x="339" y="84"/>
                  <a:pt x="338" y="85"/>
                </a:cubicBezTo>
                <a:cubicBezTo>
                  <a:pt x="340" y="85"/>
                  <a:pt x="343" y="84"/>
                  <a:pt x="345" y="84"/>
                </a:cubicBezTo>
                <a:cubicBezTo>
                  <a:pt x="345" y="83"/>
                  <a:pt x="345" y="83"/>
                  <a:pt x="345" y="83"/>
                </a:cubicBezTo>
                <a:close/>
                <a:moveTo>
                  <a:pt x="341" y="99"/>
                </a:moveTo>
                <a:cubicBezTo>
                  <a:pt x="340" y="99"/>
                  <a:pt x="340" y="99"/>
                  <a:pt x="339" y="100"/>
                </a:cubicBezTo>
                <a:cubicBezTo>
                  <a:pt x="340" y="100"/>
                  <a:pt x="341" y="99"/>
                  <a:pt x="341" y="99"/>
                </a:cubicBezTo>
                <a:close/>
                <a:moveTo>
                  <a:pt x="343" y="37"/>
                </a:moveTo>
                <a:cubicBezTo>
                  <a:pt x="343" y="37"/>
                  <a:pt x="344" y="37"/>
                  <a:pt x="344" y="36"/>
                </a:cubicBezTo>
                <a:cubicBezTo>
                  <a:pt x="344" y="37"/>
                  <a:pt x="343" y="36"/>
                  <a:pt x="343" y="37"/>
                </a:cubicBezTo>
                <a:close/>
                <a:moveTo>
                  <a:pt x="346" y="46"/>
                </a:moveTo>
                <a:cubicBezTo>
                  <a:pt x="347" y="46"/>
                  <a:pt x="348" y="46"/>
                  <a:pt x="349" y="46"/>
                </a:cubicBezTo>
                <a:cubicBezTo>
                  <a:pt x="349" y="45"/>
                  <a:pt x="348" y="45"/>
                  <a:pt x="348" y="45"/>
                </a:cubicBezTo>
                <a:cubicBezTo>
                  <a:pt x="348" y="46"/>
                  <a:pt x="347" y="45"/>
                  <a:pt x="346" y="46"/>
                </a:cubicBezTo>
                <a:close/>
                <a:moveTo>
                  <a:pt x="333" y="36"/>
                </a:moveTo>
                <a:cubicBezTo>
                  <a:pt x="332" y="36"/>
                  <a:pt x="331" y="36"/>
                  <a:pt x="331" y="37"/>
                </a:cubicBezTo>
                <a:cubicBezTo>
                  <a:pt x="332" y="38"/>
                  <a:pt x="334" y="35"/>
                  <a:pt x="335" y="37"/>
                </a:cubicBezTo>
                <a:cubicBezTo>
                  <a:pt x="335" y="35"/>
                  <a:pt x="338" y="35"/>
                  <a:pt x="340" y="35"/>
                </a:cubicBezTo>
                <a:cubicBezTo>
                  <a:pt x="340" y="36"/>
                  <a:pt x="339" y="35"/>
                  <a:pt x="339" y="36"/>
                </a:cubicBezTo>
                <a:cubicBezTo>
                  <a:pt x="340" y="36"/>
                  <a:pt x="342" y="36"/>
                  <a:pt x="343" y="35"/>
                </a:cubicBezTo>
                <a:cubicBezTo>
                  <a:pt x="343" y="35"/>
                  <a:pt x="343" y="35"/>
                  <a:pt x="343" y="35"/>
                </a:cubicBezTo>
                <a:cubicBezTo>
                  <a:pt x="343" y="35"/>
                  <a:pt x="344" y="35"/>
                  <a:pt x="344" y="36"/>
                </a:cubicBezTo>
                <a:cubicBezTo>
                  <a:pt x="346" y="35"/>
                  <a:pt x="347" y="35"/>
                  <a:pt x="349" y="35"/>
                </a:cubicBezTo>
                <a:cubicBezTo>
                  <a:pt x="349" y="34"/>
                  <a:pt x="348" y="34"/>
                  <a:pt x="348" y="34"/>
                </a:cubicBezTo>
                <a:cubicBezTo>
                  <a:pt x="349" y="34"/>
                  <a:pt x="350" y="34"/>
                  <a:pt x="351" y="34"/>
                </a:cubicBezTo>
                <a:cubicBezTo>
                  <a:pt x="351" y="33"/>
                  <a:pt x="351" y="33"/>
                  <a:pt x="350" y="33"/>
                </a:cubicBezTo>
                <a:cubicBezTo>
                  <a:pt x="350" y="33"/>
                  <a:pt x="349" y="33"/>
                  <a:pt x="349" y="33"/>
                </a:cubicBezTo>
                <a:cubicBezTo>
                  <a:pt x="348" y="33"/>
                  <a:pt x="349" y="33"/>
                  <a:pt x="349" y="32"/>
                </a:cubicBezTo>
                <a:cubicBezTo>
                  <a:pt x="348" y="32"/>
                  <a:pt x="349" y="33"/>
                  <a:pt x="348" y="33"/>
                </a:cubicBezTo>
                <a:cubicBezTo>
                  <a:pt x="347" y="32"/>
                  <a:pt x="346" y="34"/>
                  <a:pt x="344" y="33"/>
                </a:cubicBezTo>
                <a:cubicBezTo>
                  <a:pt x="343" y="34"/>
                  <a:pt x="342" y="35"/>
                  <a:pt x="340" y="35"/>
                </a:cubicBezTo>
                <a:cubicBezTo>
                  <a:pt x="340" y="34"/>
                  <a:pt x="341" y="35"/>
                  <a:pt x="341" y="34"/>
                </a:cubicBezTo>
                <a:cubicBezTo>
                  <a:pt x="339" y="34"/>
                  <a:pt x="335" y="36"/>
                  <a:pt x="333" y="36"/>
                </a:cubicBezTo>
                <a:cubicBezTo>
                  <a:pt x="333" y="36"/>
                  <a:pt x="333" y="36"/>
                  <a:pt x="333" y="36"/>
                </a:cubicBezTo>
                <a:close/>
                <a:moveTo>
                  <a:pt x="348" y="94"/>
                </a:moveTo>
                <a:cubicBezTo>
                  <a:pt x="350" y="94"/>
                  <a:pt x="353" y="93"/>
                  <a:pt x="355" y="92"/>
                </a:cubicBezTo>
                <a:cubicBezTo>
                  <a:pt x="353" y="91"/>
                  <a:pt x="350" y="94"/>
                  <a:pt x="348" y="93"/>
                </a:cubicBezTo>
                <a:cubicBezTo>
                  <a:pt x="348" y="94"/>
                  <a:pt x="348" y="93"/>
                  <a:pt x="348" y="94"/>
                </a:cubicBezTo>
                <a:cubicBezTo>
                  <a:pt x="348" y="94"/>
                  <a:pt x="348" y="93"/>
                  <a:pt x="349" y="94"/>
                </a:cubicBezTo>
                <a:cubicBezTo>
                  <a:pt x="348" y="94"/>
                  <a:pt x="348" y="94"/>
                  <a:pt x="348" y="94"/>
                </a:cubicBezTo>
                <a:close/>
                <a:moveTo>
                  <a:pt x="353" y="47"/>
                </a:moveTo>
                <a:cubicBezTo>
                  <a:pt x="351" y="48"/>
                  <a:pt x="350" y="48"/>
                  <a:pt x="349" y="48"/>
                </a:cubicBezTo>
                <a:cubicBezTo>
                  <a:pt x="350" y="48"/>
                  <a:pt x="352" y="48"/>
                  <a:pt x="353" y="47"/>
                </a:cubicBezTo>
                <a:close/>
                <a:moveTo>
                  <a:pt x="360" y="68"/>
                </a:moveTo>
                <a:cubicBezTo>
                  <a:pt x="357" y="67"/>
                  <a:pt x="354" y="70"/>
                  <a:pt x="350" y="69"/>
                </a:cubicBezTo>
                <a:cubicBezTo>
                  <a:pt x="350" y="70"/>
                  <a:pt x="350" y="70"/>
                  <a:pt x="350" y="70"/>
                </a:cubicBezTo>
                <a:cubicBezTo>
                  <a:pt x="352" y="70"/>
                  <a:pt x="354" y="69"/>
                  <a:pt x="355" y="69"/>
                </a:cubicBezTo>
                <a:cubicBezTo>
                  <a:pt x="355" y="70"/>
                  <a:pt x="353" y="70"/>
                  <a:pt x="353" y="71"/>
                </a:cubicBezTo>
                <a:cubicBezTo>
                  <a:pt x="354" y="71"/>
                  <a:pt x="355" y="70"/>
                  <a:pt x="356" y="70"/>
                </a:cubicBezTo>
                <a:cubicBezTo>
                  <a:pt x="356" y="70"/>
                  <a:pt x="355" y="69"/>
                  <a:pt x="355" y="69"/>
                </a:cubicBezTo>
                <a:cubicBezTo>
                  <a:pt x="356" y="69"/>
                  <a:pt x="356" y="69"/>
                  <a:pt x="356" y="69"/>
                </a:cubicBezTo>
                <a:cubicBezTo>
                  <a:pt x="356" y="69"/>
                  <a:pt x="356" y="69"/>
                  <a:pt x="356" y="70"/>
                </a:cubicBezTo>
                <a:cubicBezTo>
                  <a:pt x="357" y="69"/>
                  <a:pt x="357" y="70"/>
                  <a:pt x="358" y="69"/>
                </a:cubicBezTo>
                <a:cubicBezTo>
                  <a:pt x="357" y="69"/>
                  <a:pt x="357" y="69"/>
                  <a:pt x="357" y="69"/>
                </a:cubicBezTo>
                <a:cubicBezTo>
                  <a:pt x="358" y="68"/>
                  <a:pt x="360" y="69"/>
                  <a:pt x="360" y="68"/>
                </a:cubicBezTo>
                <a:close/>
                <a:moveTo>
                  <a:pt x="362" y="64"/>
                </a:moveTo>
                <a:cubicBezTo>
                  <a:pt x="360" y="64"/>
                  <a:pt x="359" y="65"/>
                  <a:pt x="358" y="65"/>
                </a:cubicBezTo>
                <a:cubicBezTo>
                  <a:pt x="358" y="65"/>
                  <a:pt x="358" y="65"/>
                  <a:pt x="358" y="65"/>
                </a:cubicBezTo>
                <a:cubicBezTo>
                  <a:pt x="357" y="64"/>
                  <a:pt x="355" y="66"/>
                  <a:pt x="354" y="65"/>
                </a:cubicBezTo>
                <a:cubicBezTo>
                  <a:pt x="356" y="64"/>
                  <a:pt x="359" y="64"/>
                  <a:pt x="361" y="63"/>
                </a:cubicBezTo>
                <a:cubicBezTo>
                  <a:pt x="359" y="63"/>
                  <a:pt x="357" y="64"/>
                  <a:pt x="355" y="64"/>
                </a:cubicBezTo>
                <a:cubicBezTo>
                  <a:pt x="354" y="65"/>
                  <a:pt x="353" y="64"/>
                  <a:pt x="353" y="64"/>
                </a:cubicBezTo>
                <a:cubicBezTo>
                  <a:pt x="353" y="65"/>
                  <a:pt x="352" y="65"/>
                  <a:pt x="352" y="65"/>
                </a:cubicBezTo>
                <a:cubicBezTo>
                  <a:pt x="352" y="65"/>
                  <a:pt x="350" y="65"/>
                  <a:pt x="351" y="66"/>
                </a:cubicBezTo>
                <a:cubicBezTo>
                  <a:pt x="349" y="66"/>
                  <a:pt x="348" y="66"/>
                  <a:pt x="347" y="66"/>
                </a:cubicBezTo>
                <a:cubicBezTo>
                  <a:pt x="347" y="66"/>
                  <a:pt x="347" y="66"/>
                  <a:pt x="347" y="67"/>
                </a:cubicBezTo>
                <a:cubicBezTo>
                  <a:pt x="346" y="67"/>
                  <a:pt x="345" y="67"/>
                  <a:pt x="344" y="67"/>
                </a:cubicBezTo>
                <a:cubicBezTo>
                  <a:pt x="343" y="68"/>
                  <a:pt x="341" y="67"/>
                  <a:pt x="341" y="68"/>
                </a:cubicBezTo>
                <a:cubicBezTo>
                  <a:pt x="341" y="69"/>
                  <a:pt x="343" y="67"/>
                  <a:pt x="344" y="69"/>
                </a:cubicBezTo>
                <a:cubicBezTo>
                  <a:pt x="344" y="68"/>
                  <a:pt x="345" y="68"/>
                  <a:pt x="345" y="68"/>
                </a:cubicBezTo>
                <a:cubicBezTo>
                  <a:pt x="345" y="68"/>
                  <a:pt x="345" y="68"/>
                  <a:pt x="344" y="68"/>
                </a:cubicBezTo>
                <a:cubicBezTo>
                  <a:pt x="346" y="67"/>
                  <a:pt x="348" y="68"/>
                  <a:pt x="349" y="66"/>
                </a:cubicBezTo>
                <a:cubicBezTo>
                  <a:pt x="350" y="67"/>
                  <a:pt x="351" y="67"/>
                  <a:pt x="353" y="66"/>
                </a:cubicBezTo>
                <a:cubicBezTo>
                  <a:pt x="352" y="67"/>
                  <a:pt x="351" y="67"/>
                  <a:pt x="350" y="67"/>
                </a:cubicBezTo>
                <a:cubicBezTo>
                  <a:pt x="354" y="68"/>
                  <a:pt x="358" y="65"/>
                  <a:pt x="361" y="65"/>
                </a:cubicBezTo>
                <a:cubicBezTo>
                  <a:pt x="361" y="64"/>
                  <a:pt x="362" y="65"/>
                  <a:pt x="362" y="64"/>
                </a:cubicBezTo>
                <a:close/>
                <a:moveTo>
                  <a:pt x="363" y="29"/>
                </a:moveTo>
                <a:cubicBezTo>
                  <a:pt x="363" y="29"/>
                  <a:pt x="362" y="29"/>
                  <a:pt x="362" y="30"/>
                </a:cubicBezTo>
                <a:cubicBezTo>
                  <a:pt x="362" y="30"/>
                  <a:pt x="363" y="30"/>
                  <a:pt x="363" y="29"/>
                </a:cubicBezTo>
                <a:close/>
                <a:moveTo>
                  <a:pt x="379" y="70"/>
                </a:moveTo>
                <a:cubicBezTo>
                  <a:pt x="379" y="71"/>
                  <a:pt x="378" y="71"/>
                  <a:pt x="377" y="71"/>
                </a:cubicBezTo>
                <a:cubicBezTo>
                  <a:pt x="379" y="70"/>
                  <a:pt x="380" y="69"/>
                  <a:pt x="381" y="69"/>
                </a:cubicBezTo>
                <a:cubicBezTo>
                  <a:pt x="379" y="69"/>
                  <a:pt x="378" y="70"/>
                  <a:pt x="376" y="70"/>
                </a:cubicBezTo>
                <a:cubicBezTo>
                  <a:pt x="372" y="72"/>
                  <a:pt x="367" y="73"/>
                  <a:pt x="363" y="75"/>
                </a:cubicBezTo>
                <a:cubicBezTo>
                  <a:pt x="368" y="74"/>
                  <a:pt x="376" y="73"/>
                  <a:pt x="380" y="70"/>
                </a:cubicBezTo>
                <a:cubicBezTo>
                  <a:pt x="380" y="70"/>
                  <a:pt x="380" y="70"/>
                  <a:pt x="379" y="70"/>
                </a:cubicBezTo>
                <a:close/>
                <a:moveTo>
                  <a:pt x="365" y="68"/>
                </a:moveTo>
                <a:cubicBezTo>
                  <a:pt x="366" y="68"/>
                  <a:pt x="367" y="68"/>
                  <a:pt x="367" y="67"/>
                </a:cubicBezTo>
                <a:cubicBezTo>
                  <a:pt x="366" y="67"/>
                  <a:pt x="365" y="68"/>
                  <a:pt x="365" y="68"/>
                </a:cubicBezTo>
                <a:close/>
                <a:moveTo>
                  <a:pt x="377" y="43"/>
                </a:moveTo>
                <a:cubicBezTo>
                  <a:pt x="377" y="43"/>
                  <a:pt x="378" y="43"/>
                  <a:pt x="378" y="43"/>
                </a:cubicBezTo>
                <a:cubicBezTo>
                  <a:pt x="377" y="43"/>
                  <a:pt x="376" y="42"/>
                  <a:pt x="376" y="43"/>
                </a:cubicBezTo>
                <a:cubicBezTo>
                  <a:pt x="376" y="43"/>
                  <a:pt x="377" y="43"/>
                  <a:pt x="377" y="43"/>
                </a:cubicBezTo>
                <a:cubicBezTo>
                  <a:pt x="377" y="44"/>
                  <a:pt x="376" y="44"/>
                  <a:pt x="375" y="44"/>
                </a:cubicBezTo>
                <a:cubicBezTo>
                  <a:pt x="375" y="44"/>
                  <a:pt x="375" y="44"/>
                  <a:pt x="375" y="44"/>
                </a:cubicBezTo>
                <a:cubicBezTo>
                  <a:pt x="373" y="43"/>
                  <a:pt x="372" y="44"/>
                  <a:pt x="371" y="45"/>
                </a:cubicBezTo>
                <a:cubicBezTo>
                  <a:pt x="371" y="45"/>
                  <a:pt x="372" y="45"/>
                  <a:pt x="372" y="45"/>
                </a:cubicBezTo>
                <a:cubicBezTo>
                  <a:pt x="372" y="46"/>
                  <a:pt x="370" y="46"/>
                  <a:pt x="369" y="45"/>
                </a:cubicBezTo>
                <a:cubicBezTo>
                  <a:pt x="368" y="46"/>
                  <a:pt x="367" y="47"/>
                  <a:pt x="365" y="47"/>
                </a:cubicBezTo>
                <a:cubicBezTo>
                  <a:pt x="366" y="47"/>
                  <a:pt x="366" y="48"/>
                  <a:pt x="366" y="48"/>
                </a:cubicBezTo>
                <a:cubicBezTo>
                  <a:pt x="369" y="47"/>
                  <a:pt x="373" y="45"/>
                  <a:pt x="376" y="45"/>
                </a:cubicBezTo>
                <a:cubicBezTo>
                  <a:pt x="375" y="46"/>
                  <a:pt x="373" y="46"/>
                  <a:pt x="372" y="47"/>
                </a:cubicBezTo>
                <a:cubicBezTo>
                  <a:pt x="373" y="47"/>
                  <a:pt x="374" y="47"/>
                  <a:pt x="374" y="47"/>
                </a:cubicBezTo>
                <a:cubicBezTo>
                  <a:pt x="374" y="47"/>
                  <a:pt x="374" y="47"/>
                  <a:pt x="374" y="47"/>
                </a:cubicBezTo>
                <a:cubicBezTo>
                  <a:pt x="376" y="45"/>
                  <a:pt x="378" y="44"/>
                  <a:pt x="380" y="44"/>
                </a:cubicBezTo>
                <a:cubicBezTo>
                  <a:pt x="380" y="43"/>
                  <a:pt x="383" y="44"/>
                  <a:pt x="382" y="42"/>
                </a:cubicBezTo>
                <a:cubicBezTo>
                  <a:pt x="381" y="43"/>
                  <a:pt x="379" y="44"/>
                  <a:pt x="377" y="43"/>
                </a:cubicBezTo>
                <a:close/>
                <a:moveTo>
                  <a:pt x="372" y="45"/>
                </a:moveTo>
                <a:cubicBezTo>
                  <a:pt x="373" y="45"/>
                  <a:pt x="373" y="45"/>
                  <a:pt x="373" y="44"/>
                </a:cubicBezTo>
                <a:cubicBezTo>
                  <a:pt x="373" y="45"/>
                  <a:pt x="374" y="44"/>
                  <a:pt x="374" y="45"/>
                </a:cubicBezTo>
                <a:lnTo>
                  <a:pt x="372" y="45"/>
                </a:lnTo>
                <a:close/>
                <a:moveTo>
                  <a:pt x="368" y="39"/>
                </a:moveTo>
                <a:cubicBezTo>
                  <a:pt x="368" y="40"/>
                  <a:pt x="366" y="40"/>
                  <a:pt x="366" y="40"/>
                </a:cubicBezTo>
                <a:cubicBezTo>
                  <a:pt x="367" y="40"/>
                  <a:pt x="368" y="40"/>
                  <a:pt x="368" y="39"/>
                </a:cubicBezTo>
                <a:close/>
                <a:moveTo>
                  <a:pt x="368" y="82"/>
                </a:moveTo>
                <a:cubicBezTo>
                  <a:pt x="368" y="82"/>
                  <a:pt x="367" y="82"/>
                  <a:pt x="367" y="83"/>
                </a:cubicBezTo>
                <a:cubicBezTo>
                  <a:pt x="368" y="83"/>
                  <a:pt x="368" y="83"/>
                  <a:pt x="369" y="82"/>
                </a:cubicBezTo>
                <a:cubicBezTo>
                  <a:pt x="368" y="83"/>
                  <a:pt x="368" y="82"/>
                  <a:pt x="368" y="82"/>
                </a:cubicBezTo>
                <a:close/>
                <a:moveTo>
                  <a:pt x="367" y="62"/>
                </a:moveTo>
                <a:cubicBezTo>
                  <a:pt x="368" y="62"/>
                  <a:pt x="369" y="61"/>
                  <a:pt x="369" y="61"/>
                </a:cubicBezTo>
                <a:cubicBezTo>
                  <a:pt x="368" y="61"/>
                  <a:pt x="367" y="61"/>
                  <a:pt x="367" y="62"/>
                </a:cubicBezTo>
                <a:close/>
                <a:moveTo>
                  <a:pt x="372" y="68"/>
                </a:moveTo>
                <a:cubicBezTo>
                  <a:pt x="371" y="68"/>
                  <a:pt x="370" y="68"/>
                  <a:pt x="369" y="69"/>
                </a:cubicBezTo>
                <a:cubicBezTo>
                  <a:pt x="370" y="70"/>
                  <a:pt x="371" y="68"/>
                  <a:pt x="372" y="68"/>
                </a:cubicBezTo>
                <a:cubicBezTo>
                  <a:pt x="372" y="68"/>
                  <a:pt x="373" y="68"/>
                  <a:pt x="372" y="68"/>
                </a:cubicBezTo>
                <a:close/>
                <a:moveTo>
                  <a:pt x="372" y="49"/>
                </a:moveTo>
                <a:cubicBezTo>
                  <a:pt x="371" y="49"/>
                  <a:pt x="369" y="48"/>
                  <a:pt x="370" y="50"/>
                </a:cubicBezTo>
                <a:cubicBezTo>
                  <a:pt x="370" y="49"/>
                  <a:pt x="371" y="50"/>
                  <a:pt x="372" y="49"/>
                </a:cubicBezTo>
                <a:close/>
                <a:moveTo>
                  <a:pt x="372" y="51"/>
                </a:moveTo>
                <a:cubicBezTo>
                  <a:pt x="372" y="51"/>
                  <a:pt x="373" y="50"/>
                  <a:pt x="373" y="50"/>
                </a:cubicBezTo>
                <a:cubicBezTo>
                  <a:pt x="376" y="49"/>
                  <a:pt x="379" y="49"/>
                  <a:pt x="380" y="47"/>
                </a:cubicBezTo>
                <a:cubicBezTo>
                  <a:pt x="379" y="47"/>
                  <a:pt x="379" y="47"/>
                  <a:pt x="379" y="47"/>
                </a:cubicBezTo>
                <a:cubicBezTo>
                  <a:pt x="379" y="47"/>
                  <a:pt x="378" y="47"/>
                  <a:pt x="378" y="46"/>
                </a:cubicBezTo>
                <a:cubicBezTo>
                  <a:pt x="377" y="47"/>
                  <a:pt x="376" y="47"/>
                  <a:pt x="376" y="48"/>
                </a:cubicBezTo>
                <a:cubicBezTo>
                  <a:pt x="375" y="48"/>
                  <a:pt x="375" y="48"/>
                  <a:pt x="375" y="48"/>
                </a:cubicBezTo>
                <a:cubicBezTo>
                  <a:pt x="375" y="47"/>
                  <a:pt x="376" y="48"/>
                  <a:pt x="375" y="47"/>
                </a:cubicBezTo>
                <a:cubicBezTo>
                  <a:pt x="374" y="47"/>
                  <a:pt x="373" y="49"/>
                  <a:pt x="372" y="48"/>
                </a:cubicBezTo>
                <a:cubicBezTo>
                  <a:pt x="372" y="48"/>
                  <a:pt x="372" y="49"/>
                  <a:pt x="372" y="49"/>
                </a:cubicBezTo>
                <a:cubicBezTo>
                  <a:pt x="375" y="49"/>
                  <a:pt x="377" y="47"/>
                  <a:pt x="378" y="48"/>
                </a:cubicBezTo>
                <a:cubicBezTo>
                  <a:pt x="375" y="49"/>
                  <a:pt x="372" y="49"/>
                  <a:pt x="370" y="51"/>
                </a:cubicBezTo>
                <a:cubicBezTo>
                  <a:pt x="370" y="51"/>
                  <a:pt x="371" y="51"/>
                  <a:pt x="372" y="51"/>
                </a:cubicBezTo>
                <a:close/>
                <a:moveTo>
                  <a:pt x="372" y="81"/>
                </a:moveTo>
                <a:cubicBezTo>
                  <a:pt x="372" y="81"/>
                  <a:pt x="371" y="81"/>
                  <a:pt x="371" y="82"/>
                </a:cubicBezTo>
                <a:cubicBezTo>
                  <a:pt x="371" y="81"/>
                  <a:pt x="372" y="82"/>
                  <a:pt x="372" y="81"/>
                </a:cubicBezTo>
                <a:close/>
                <a:moveTo>
                  <a:pt x="372" y="54"/>
                </a:moveTo>
                <a:cubicBezTo>
                  <a:pt x="373" y="53"/>
                  <a:pt x="374" y="53"/>
                  <a:pt x="375" y="52"/>
                </a:cubicBezTo>
                <a:cubicBezTo>
                  <a:pt x="374" y="52"/>
                  <a:pt x="371" y="53"/>
                  <a:pt x="372" y="54"/>
                </a:cubicBezTo>
                <a:close/>
                <a:moveTo>
                  <a:pt x="377" y="27"/>
                </a:moveTo>
                <a:cubicBezTo>
                  <a:pt x="377" y="27"/>
                  <a:pt x="376" y="27"/>
                  <a:pt x="377" y="28"/>
                </a:cubicBezTo>
                <a:cubicBezTo>
                  <a:pt x="377" y="27"/>
                  <a:pt x="378" y="27"/>
                  <a:pt x="378" y="27"/>
                </a:cubicBezTo>
                <a:cubicBezTo>
                  <a:pt x="378" y="26"/>
                  <a:pt x="378" y="27"/>
                  <a:pt x="377" y="27"/>
                </a:cubicBezTo>
                <a:cubicBezTo>
                  <a:pt x="379" y="26"/>
                  <a:pt x="381" y="25"/>
                  <a:pt x="383" y="24"/>
                </a:cubicBezTo>
                <a:cubicBezTo>
                  <a:pt x="382" y="24"/>
                  <a:pt x="382" y="25"/>
                  <a:pt x="382" y="24"/>
                </a:cubicBezTo>
                <a:cubicBezTo>
                  <a:pt x="382" y="24"/>
                  <a:pt x="382" y="24"/>
                  <a:pt x="382" y="24"/>
                </a:cubicBezTo>
                <a:cubicBezTo>
                  <a:pt x="381" y="24"/>
                  <a:pt x="379" y="24"/>
                  <a:pt x="379" y="25"/>
                </a:cubicBezTo>
                <a:cubicBezTo>
                  <a:pt x="380" y="25"/>
                  <a:pt x="381" y="25"/>
                  <a:pt x="381" y="24"/>
                </a:cubicBezTo>
                <a:cubicBezTo>
                  <a:pt x="381" y="24"/>
                  <a:pt x="382" y="24"/>
                  <a:pt x="382" y="24"/>
                </a:cubicBezTo>
                <a:cubicBezTo>
                  <a:pt x="379" y="26"/>
                  <a:pt x="376" y="26"/>
                  <a:pt x="373" y="28"/>
                </a:cubicBezTo>
                <a:cubicBezTo>
                  <a:pt x="374" y="28"/>
                  <a:pt x="376" y="27"/>
                  <a:pt x="377" y="27"/>
                </a:cubicBezTo>
                <a:close/>
                <a:moveTo>
                  <a:pt x="375" y="55"/>
                </a:moveTo>
                <a:cubicBezTo>
                  <a:pt x="376" y="55"/>
                  <a:pt x="376" y="55"/>
                  <a:pt x="377" y="54"/>
                </a:cubicBezTo>
                <a:cubicBezTo>
                  <a:pt x="377" y="54"/>
                  <a:pt x="374" y="55"/>
                  <a:pt x="374" y="55"/>
                </a:cubicBezTo>
                <a:cubicBezTo>
                  <a:pt x="375" y="55"/>
                  <a:pt x="374" y="56"/>
                  <a:pt x="374" y="56"/>
                </a:cubicBezTo>
                <a:cubicBezTo>
                  <a:pt x="375" y="56"/>
                  <a:pt x="375" y="56"/>
                  <a:pt x="375" y="56"/>
                </a:cubicBezTo>
                <a:cubicBezTo>
                  <a:pt x="375" y="56"/>
                  <a:pt x="375" y="56"/>
                  <a:pt x="375" y="56"/>
                </a:cubicBezTo>
                <a:cubicBezTo>
                  <a:pt x="377" y="56"/>
                  <a:pt x="379" y="55"/>
                  <a:pt x="381" y="54"/>
                </a:cubicBezTo>
                <a:cubicBezTo>
                  <a:pt x="379" y="55"/>
                  <a:pt x="376" y="55"/>
                  <a:pt x="375" y="55"/>
                </a:cubicBezTo>
                <a:close/>
                <a:moveTo>
                  <a:pt x="383" y="28"/>
                </a:moveTo>
                <a:cubicBezTo>
                  <a:pt x="383" y="29"/>
                  <a:pt x="381" y="29"/>
                  <a:pt x="380" y="29"/>
                </a:cubicBezTo>
                <a:cubicBezTo>
                  <a:pt x="381" y="30"/>
                  <a:pt x="380" y="30"/>
                  <a:pt x="379" y="30"/>
                </a:cubicBezTo>
                <a:cubicBezTo>
                  <a:pt x="379" y="31"/>
                  <a:pt x="378" y="31"/>
                  <a:pt x="378" y="31"/>
                </a:cubicBezTo>
                <a:cubicBezTo>
                  <a:pt x="378" y="31"/>
                  <a:pt x="378" y="31"/>
                  <a:pt x="378" y="31"/>
                </a:cubicBezTo>
                <a:cubicBezTo>
                  <a:pt x="381" y="30"/>
                  <a:pt x="384" y="28"/>
                  <a:pt x="388" y="27"/>
                </a:cubicBezTo>
                <a:cubicBezTo>
                  <a:pt x="388" y="27"/>
                  <a:pt x="388" y="27"/>
                  <a:pt x="388" y="27"/>
                </a:cubicBezTo>
                <a:cubicBezTo>
                  <a:pt x="385" y="26"/>
                  <a:pt x="384" y="28"/>
                  <a:pt x="383" y="28"/>
                </a:cubicBezTo>
                <a:close/>
                <a:moveTo>
                  <a:pt x="380" y="31"/>
                </a:moveTo>
                <a:cubicBezTo>
                  <a:pt x="380" y="31"/>
                  <a:pt x="379" y="31"/>
                  <a:pt x="379" y="32"/>
                </a:cubicBezTo>
                <a:cubicBezTo>
                  <a:pt x="380" y="32"/>
                  <a:pt x="380" y="31"/>
                  <a:pt x="380" y="31"/>
                </a:cubicBezTo>
                <a:close/>
                <a:moveTo>
                  <a:pt x="382" y="52"/>
                </a:moveTo>
                <a:cubicBezTo>
                  <a:pt x="381" y="53"/>
                  <a:pt x="379" y="53"/>
                  <a:pt x="379" y="54"/>
                </a:cubicBezTo>
                <a:cubicBezTo>
                  <a:pt x="380" y="54"/>
                  <a:pt x="380" y="53"/>
                  <a:pt x="380" y="53"/>
                </a:cubicBezTo>
                <a:cubicBezTo>
                  <a:pt x="381" y="53"/>
                  <a:pt x="383" y="52"/>
                  <a:pt x="382" y="52"/>
                </a:cubicBezTo>
                <a:close/>
                <a:moveTo>
                  <a:pt x="382" y="35"/>
                </a:moveTo>
                <a:cubicBezTo>
                  <a:pt x="383" y="35"/>
                  <a:pt x="383" y="35"/>
                  <a:pt x="383" y="35"/>
                </a:cubicBezTo>
                <a:cubicBezTo>
                  <a:pt x="383" y="35"/>
                  <a:pt x="383" y="35"/>
                  <a:pt x="383" y="34"/>
                </a:cubicBezTo>
                <a:cubicBezTo>
                  <a:pt x="383" y="34"/>
                  <a:pt x="384" y="35"/>
                  <a:pt x="384" y="35"/>
                </a:cubicBezTo>
                <a:cubicBezTo>
                  <a:pt x="384" y="33"/>
                  <a:pt x="387" y="33"/>
                  <a:pt x="387" y="32"/>
                </a:cubicBezTo>
                <a:cubicBezTo>
                  <a:pt x="385" y="32"/>
                  <a:pt x="384" y="33"/>
                  <a:pt x="382" y="34"/>
                </a:cubicBezTo>
                <a:lnTo>
                  <a:pt x="382" y="35"/>
                </a:lnTo>
                <a:close/>
                <a:moveTo>
                  <a:pt x="429" y="14"/>
                </a:moveTo>
                <a:cubicBezTo>
                  <a:pt x="429" y="14"/>
                  <a:pt x="428" y="14"/>
                  <a:pt x="428" y="15"/>
                </a:cubicBezTo>
                <a:cubicBezTo>
                  <a:pt x="429" y="15"/>
                  <a:pt x="430" y="14"/>
                  <a:pt x="429" y="14"/>
                </a:cubicBezTo>
                <a:close/>
                <a:moveTo>
                  <a:pt x="17" y="46"/>
                </a:moveTo>
                <a:cubicBezTo>
                  <a:pt x="18" y="46"/>
                  <a:pt x="18" y="47"/>
                  <a:pt x="18" y="47"/>
                </a:cubicBezTo>
                <a:cubicBezTo>
                  <a:pt x="17" y="46"/>
                  <a:pt x="16" y="44"/>
                  <a:pt x="15" y="44"/>
                </a:cubicBezTo>
                <a:cubicBezTo>
                  <a:pt x="16" y="45"/>
                  <a:pt x="16" y="45"/>
                  <a:pt x="16" y="47"/>
                </a:cubicBezTo>
                <a:cubicBezTo>
                  <a:pt x="16" y="47"/>
                  <a:pt x="16" y="46"/>
                  <a:pt x="15" y="47"/>
                </a:cubicBezTo>
                <a:cubicBezTo>
                  <a:pt x="16" y="47"/>
                  <a:pt x="16" y="48"/>
                  <a:pt x="17" y="48"/>
                </a:cubicBezTo>
                <a:cubicBezTo>
                  <a:pt x="17" y="47"/>
                  <a:pt x="16" y="47"/>
                  <a:pt x="17" y="46"/>
                </a:cubicBezTo>
                <a:close/>
                <a:moveTo>
                  <a:pt x="24" y="48"/>
                </a:moveTo>
                <a:cubicBezTo>
                  <a:pt x="24" y="48"/>
                  <a:pt x="25" y="49"/>
                  <a:pt x="26" y="50"/>
                </a:cubicBezTo>
                <a:cubicBezTo>
                  <a:pt x="26" y="49"/>
                  <a:pt x="26" y="50"/>
                  <a:pt x="27" y="49"/>
                </a:cubicBezTo>
                <a:cubicBezTo>
                  <a:pt x="27" y="49"/>
                  <a:pt x="25" y="49"/>
                  <a:pt x="26" y="48"/>
                </a:cubicBezTo>
                <a:cubicBezTo>
                  <a:pt x="25" y="48"/>
                  <a:pt x="25" y="47"/>
                  <a:pt x="24" y="47"/>
                </a:cubicBezTo>
                <a:cubicBezTo>
                  <a:pt x="24" y="47"/>
                  <a:pt x="24" y="47"/>
                  <a:pt x="24" y="48"/>
                </a:cubicBezTo>
                <a:close/>
                <a:moveTo>
                  <a:pt x="31" y="33"/>
                </a:moveTo>
                <a:cubicBezTo>
                  <a:pt x="29" y="34"/>
                  <a:pt x="30" y="32"/>
                  <a:pt x="29" y="32"/>
                </a:cubicBezTo>
                <a:cubicBezTo>
                  <a:pt x="29" y="33"/>
                  <a:pt x="30" y="35"/>
                  <a:pt x="31" y="34"/>
                </a:cubicBezTo>
                <a:cubicBezTo>
                  <a:pt x="30" y="34"/>
                  <a:pt x="30" y="34"/>
                  <a:pt x="31" y="33"/>
                </a:cubicBezTo>
                <a:close/>
                <a:moveTo>
                  <a:pt x="48" y="67"/>
                </a:moveTo>
                <a:cubicBezTo>
                  <a:pt x="47" y="64"/>
                  <a:pt x="45" y="64"/>
                  <a:pt x="42" y="63"/>
                </a:cubicBezTo>
                <a:cubicBezTo>
                  <a:pt x="44" y="65"/>
                  <a:pt x="46" y="66"/>
                  <a:pt x="48" y="67"/>
                </a:cubicBezTo>
                <a:close/>
                <a:moveTo>
                  <a:pt x="196" y="47"/>
                </a:moveTo>
                <a:cubicBezTo>
                  <a:pt x="196" y="47"/>
                  <a:pt x="195" y="48"/>
                  <a:pt x="196" y="48"/>
                </a:cubicBezTo>
                <a:cubicBezTo>
                  <a:pt x="196" y="47"/>
                  <a:pt x="197" y="48"/>
                  <a:pt x="197" y="47"/>
                </a:cubicBezTo>
                <a:cubicBezTo>
                  <a:pt x="197" y="47"/>
                  <a:pt x="193" y="47"/>
                  <a:pt x="194" y="46"/>
                </a:cubicBezTo>
                <a:cubicBezTo>
                  <a:pt x="194" y="46"/>
                  <a:pt x="193" y="46"/>
                  <a:pt x="193" y="47"/>
                </a:cubicBezTo>
                <a:cubicBezTo>
                  <a:pt x="193" y="46"/>
                  <a:pt x="193" y="46"/>
                  <a:pt x="193" y="46"/>
                </a:cubicBezTo>
                <a:cubicBezTo>
                  <a:pt x="192" y="46"/>
                  <a:pt x="191" y="47"/>
                  <a:pt x="191" y="47"/>
                </a:cubicBezTo>
                <a:cubicBezTo>
                  <a:pt x="192" y="48"/>
                  <a:pt x="195" y="48"/>
                  <a:pt x="196" y="47"/>
                </a:cubicBezTo>
                <a:close/>
                <a:moveTo>
                  <a:pt x="209" y="128"/>
                </a:moveTo>
                <a:cubicBezTo>
                  <a:pt x="206" y="128"/>
                  <a:pt x="203" y="127"/>
                  <a:pt x="201" y="128"/>
                </a:cubicBezTo>
                <a:cubicBezTo>
                  <a:pt x="201" y="127"/>
                  <a:pt x="202" y="127"/>
                  <a:pt x="201" y="127"/>
                </a:cubicBezTo>
                <a:cubicBezTo>
                  <a:pt x="198" y="127"/>
                  <a:pt x="195" y="126"/>
                  <a:pt x="193" y="127"/>
                </a:cubicBezTo>
                <a:cubicBezTo>
                  <a:pt x="193" y="128"/>
                  <a:pt x="193" y="128"/>
                  <a:pt x="193" y="128"/>
                </a:cubicBezTo>
                <a:cubicBezTo>
                  <a:pt x="194" y="128"/>
                  <a:pt x="197" y="129"/>
                  <a:pt x="199" y="128"/>
                </a:cubicBezTo>
                <a:cubicBezTo>
                  <a:pt x="199" y="129"/>
                  <a:pt x="199" y="129"/>
                  <a:pt x="200" y="129"/>
                </a:cubicBezTo>
                <a:cubicBezTo>
                  <a:pt x="207" y="128"/>
                  <a:pt x="215" y="129"/>
                  <a:pt x="221" y="129"/>
                </a:cubicBezTo>
                <a:cubicBezTo>
                  <a:pt x="222" y="129"/>
                  <a:pt x="222" y="128"/>
                  <a:pt x="222" y="128"/>
                </a:cubicBezTo>
                <a:cubicBezTo>
                  <a:pt x="223" y="128"/>
                  <a:pt x="223" y="128"/>
                  <a:pt x="224" y="128"/>
                </a:cubicBezTo>
                <a:cubicBezTo>
                  <a:pt x="220" y="128"/>
                  <a:pt x="215" y="128"/>
                  <a:pt x="209" y="128"/>
                </a:cubicBezTo>
                <a:close/>
                <a:moveTo>
                  <a:pt x="267" y="83"/>
                </a:moveTo>
                <a:cubicBezTo>
                  <a:pt x="267" y="83"/>
                  <a:pt x="268" y="82"/>
                  <a:pt x="268" y="82"/>
                </a:cubicBezTo>
                <a:cubicBezTo>
                  <a:pt x="268" y="81"/>
                  <a:pt x="266" y="82"/>
                  <a:pt x="265" y="82"/>
                </a:cubicBezTo>
                <a:cubicBezTo>
                  <a:pt x="265" y="82"/>
                  <a:pt x="266" y="82"/>
                  <a:pt x="266" y="82"/>
                </a:cubicBezTo>
                <a:cubicBezTo>
                  <a:pt x="266" y="82"/>
                  <a:pt x="264" y="83"/>
                  <a:pt x="264" y="83"/>
                </a:cubicBezTo>
                <a:cubicBezTo>
                  <a:pt x="265" y="83"/>
                  <a:pt x="266" y="83"/>
                  <a:pt x="267" y="83"/>
                </a:cubicBezTo>
                <a:close/>
                <a:moveTo>
                  <a:pt x="284" y="71"/>
                </a:moveTo>
                <a:cubicBezTo>
                  <a:pt x="285" y="71"/>
                  <a:pt x="286" y="71"/>
                  <a:pt x="287" y="71"/>
                </a:cubicBezTo>
                <a:cubicBezTo>
                  <a:pt x="287" y="71"/>
                  <a:pt x="286" y="70"/>
                  <a:pt x="286" y="70"/>
                </a:cubicBezTo>
                <a:cubicBezTo>
                  <a:pt x="286" y="70"/>
                  <a:pt x="285" y="70"/>
                  <a:pt x="285" y="70"/>
                </a:cubicBezTo>
                <a:cubicBezTo>
                  <a:pt x="286" y="71"/>
                  <a:pt x="285" y="71"/>
                  <a:pt x="284" y="71"/>
                </a:cubicBezTo>
                <a:close/>
                <a:moveTo>
                  <a:pt x="285" y="44"/>
                </a:moveTo>
                <a:cubicBezTo>
                  <a:pt x="285" y="45"/>
                  <a:pt x="284" y="43"/>
                  <a:pt x="284" y="44"/>
                </a:cubicBezTo>
                <a:cubicBezTo>
                  <a:pt x="286" y="45"/>
                  <a:pt x="287" y="43"/>
                  <a:pt x="288" y="43"/>
                </a:cubicBezTo>
                <a:cubicBezTo>
                  <a:pt x="287" y="43"/>
                  <a:pt x="287" y="43"/>
                  <a:pt x="285" y="43"/>
                </a:cubicBezTo>
                <a:cubicBezTo>
                  <a:pt x="285" y="43"/>
                  <a:pt x="285" y="44"/>
                  <a:pt x="284" y="43"/>
                </a:cubicBezTo>
                <a:cubicBezTo>
                  <a:pt x="284" y="44"/>
                  <a:pt x="285" y="43"/>
                  <a:pt x="285" y="44"/>
                </a:cubicBezTo>
                <a:close/>
                <a:moveTo>
                  <a:pt x="317" y="71"/>
                </a:moveTo>
                <a:cubicBezTo>
                  <a:pt x="319" y="71"/>
                  <a:pt x="320" y="71"/>
                  <a:pt x="322" y="71"/>
                </a:cubicBezTo>
                <a:cubicBezTo>
                  <a:pt x="321" y="71"/>
                  <a:pt x="321" y="71"/>
                  <a:pt x="321" y="71"/>
                </a:cubicBezTo>
                <a:cubicBezTo>
                  <a:pt x="322" y="71"/>
                  <a:pt x="322" y="70"/>
                  <a:pt x="323" y="70"/>
                </a:cubicBezTo>
                <a:cubicBezTo>
                  <a:pt x="323" y="69"/>
                  <a:pt x="328" y="71"/>
                  <a:pt x="329" y="69"/>
                </a:cubicBezTo>
                <a:cubicBezTo>
                  <a:pt x="330" y="70"/>
                  <a:pt x="331" y="68"/>
                  <a:pt x="331" y="69"/>
                </a:cubicBezTo>
                <a:cubicBezTo>
                  <a:pt x="331" y="69"/>
                  <a:pt x="332" y="69"/>
                  <a:pt x="332" y="68"/>
                </a:cubicBezTo>
                <a:cubicBezTo>
                  <a:pt x="332" y="69"/>
                  <a:pt x="332" y="69"/>
                  <a:pt x="333" y="69"/>
                </a:cubicBezTo>
                <a:cubicBezTo>
                  <a:pt x="333" y="68"/>
                  <a:pt x="333" y="68"/>
                  <a:pt x="334" y="68"/>
                </a:cubicBezTo>
                <a:cubicBezTo>
                  <a:pt x="333" y="67"/>
                  <a:pt x="332" y="68"/>
                  <a:pt x="331" y="68"/>
                </a:cubicBezTo>
                <a:cubicBezTo>
                  <a:pt x="328" y="66"/>
                  <a:pt x="326" y="68"/>
                  <a:pt x="324" y="68"/>
                </a:cubicBezTo>
                <a:cubicBezTo>
                  <a:pt x="323" y="68"/>
                  <a:pt x="323" y="69"/>
                  <a:pt x="323" y="69"/>
                </a:cubicBezTo>
                <a:cubicBezTo>
                  <a:pt x="323" y="69"/>
                  <a:pt x="323" y="68"/>
                  <a:pt x="322" y="68"/>
                </a:cubicBezTo>
                <a:cubicBezTo>
                  <a:pt x="322" y="69"/>
                  <a:pt x="322" y="69"/>
                  <a:pt x="321" y="69"/>
                </a:cubicBezTo>
                <a:cubicBezTo>
                  <a:pt x="322" y="69"/>
                  <a:pt x="323" y="68"/>
                  <a:pt x="323" y="69"/>
                </a:cubicBezTo>
                <a:cubicBezTo>
                  <a:pt x="321" y="70"/>
                  <a:pt x="319" y="70"/>
                  <a:pt x="317" y="71"/>
                </a:cubicBezTo>
                <a:cubicBezTo>
                  <a:pt x="317" y="71"/>
                  <a:pt x="317" y="71"/>
                  <a:pt x="317" y="71"/>
                </a:cubicBezTo>
                <a:close/>
                <a:moveTo>
                  <a:pt x="332" y="74"/>
                </a:moveTo>
                <a:cubicBezTo>
                  <a:pt x="332" y="73"/>
                  <a:pt x="333" y="74"/>
                  <a:pt x="333" y="73"/>
                </a:cubicBezTo>
                <a:cubicBezTo>
                  <a:pt x="331" y="73"/>
                  <a:pt x="329" y="74"/>
                  <a:pt x="326" y="74"/>
                </a:cubicBezTo>
                <a:cubicBezTo>
                  <a:pt x="325" y="74"/>
                  <a:pt x="323" y="74"/>
                  <a:pt x="322" y="75"/>
                </a:cubicBezTo>
                <a:cubicBezTo>
                  <a:pt x="323" y="75"/>
                  <a:pt x="323" y="74"/>
                  <a:pt x="323" y="75"/>
                </a:cubicBezTo>
                <a:cubicBezTo>
                  <a:pt x="323" y="75"/>
                  <a:pt x="322" y="75"/>
                  <a:pt x="322" y="75"/>
                </a:cubicBezTo>
                <a:cubicBezTo>
                  <a:pt x="322" y="75"/>
                  <a:pt x="322" y="75"/>
                  <a:pt x="322" y="75"/>
                </a:cubicBezTo>
                <a:cubicBezTo>
                  <a:pt x="321" y="77"/>
                  <a:pt x="318" y="75"/>
                  <a:pt x="316" y="77"/>
                </a:cubicBezTo>
                <a:cubicBezTo>
                  <a:pt x="318" y="77"/>
                  <a:pt x="319" y="76"/>
                  <a:pt x="321" y="76"/>
                </a:cubicBezTo>
                <a:cubicBezTo>
                  <a:pt x="320" y="77"/>
                  <a:pt x="320" y="76"/>
                  <a:pt x="319" y="77"/>
                </a:cubicBezTo>
                <a:cubicBezTo>
                  <a:pt x="323" y="78"/>
                  <a:pt x="327" y="76"/>
                  <a:pt x="331" y="75"/>
                </a:cubicBezTo>
                <a:cubicBezTo>
                  <a:pt x="331" y="75"/>
                  <a:pt x="331" y="75"/>
                  <a:pt x="331" y="75"/>
                </a:cubicBezTo>
                <a:cubicBezTo>
                  <a:pt x="331" y="75"/>
                  <a:pt x="332" y="74"/>
                  <a:pt x="333" y="74"/>
                </a:cubicBezTo>
                <a:cubicBezTo>
                  <a:pt x="333" y="73"/>
                  <a:pt x="332" y="74"/>
                  <a:pt x="332" y="74"/>
                </a:cubicBezTo>
                <a:close/>
                <a:moveTo>
                  <a:pt x="324" y="75"/>
                </a:moveTo>
                <a:cubicBezTo>
                  <a:pt x="324" y="75"/>
                  <a:pt x="325" y="74"/>
                  <a:pt x="325" y="74"/>
                </a:cubicBezTo>
                <a:cubicBezTo>
                  <a:pt x="325" y="75"/>
                  <a:pt x="324" y="75"/>
                  <a:pt x="324" y="75"/>
                </a:cubicBezTo>
                <a:close/>
                <a:moveTo>
                  <a:pt x="328" y="75"/>
                </a:moveTo>
                <a:cubicBezTo>
                  <a:pt x="329" y="75"/>
                  <a:pt x="330" y="74"/>
                  <a:pt x="330" y="75"/>
                </a:cubicBezTo>
                <a:cubicBezTo>
                  <a:pt x="330" y="75"/>
                  <a:pt x="328" y="76"/>
                  <a:pt x="328" y="75"/>
                </a:cubicBezTo>
                <a:close/>
                <a:moveTo>
                  <a:pt x="351" y="33"/>
                </a:moveTo>
                <a:cubicBezTo>
                  <a:pt x="351" y="33"/>
                  <a:pt x="351" y="33"/>
                  <a:pt x="352" y="33"/>
                </a:cubicBezTo>
                <a:cubicBezTo>
                  <a:pt x="352" y="33"/>
                  <a:pt x="355" y="33"/>
                  <a:pt x="355" y="33"/>
                </a:cubicBezTo>
                <a:cubicBezTo>
                  <a:pt x="355" y="33"/>
                  <a:pt x="356" y="32"/>
                  <a:pt x="357" y="32"/>
                </a:cubicBezTo>
                <a:cubicBezTo>
                  <a:pt x="357" y="32"/>
                  <a:pt x="357" y="32"/>
                  <a:pt x="357" y="32"/>
                </a:cubicBezTo>
                <a:cubicBezTo>
                  <a:pt x="358" y="32"/>
                  <a:pt x="359" y="33"/>
                  <a:pt x="360" y="33"/>
                </a:cubicBezTo>
                <a:cubicBezTo>
                  <a:pt x="360" y="32"/>
                  <a:pt x="360" y="32"/>
                  <a:pt x="360" y="32"/>
                </a:cubicBezTo>
                <a:cubicBezTo>
                  <a:pt x="361" y="32"/>
                  <a:pt x="360" y="32"/>
                  <a:pt x="360" y="32"/>
                </a:cubicBezTo>
                <a:cubicBezTo>
                  <a:pt x="360" y="32"/>
                  <a:pt x="360" y="31"/>
                  <a:pt x="360" y="31"/>
                </a:cubicBezTo>
                <a:cubicBezTo>
                  <a:pt x="361" y="32"/>
                  <a:pt x="360" y="32"/>
                  <a:pt x="361" y="32"/>
                </a:cubicBezTo>
                <a:cubicBezTo>
                  <a:pt x="361" y="32"/>
                  <a:pt x="361" y="32"/>
                  <a:pt x="362" y="32"/>
                </a:cubicBezTo>
                <a:cubicBezTo>
                  <a:pt x="362" y="32"/>
                  <a:pt x="361" y="31"/>
                  <a:pt x="361" y="31"/>
                </a:cubicBezTo>
                <a:cubicBezTo>
                  <a:pt x="362" y="32"/>
                  <a:pt x="362" y="32"/>
                  <a:pt x="362" y="31"/>
                </a:cubicBezTo>
                <a:cubicBezTo>
                  <a:pt x="362" y="31"/>
                  <a:pt x="362" y="32"/>
                  <a:pt x="363" y="32"/>
                </a:cubicBezTo>
                <a:cubicBezTo>
                  <a:pt x="363" y="31"/>
                  <a:pt x="365" y="31"/>
                  <a:pt x="366" y="30"/>
                </a:cubicBezTo>
                <a:cubicBezTo>
                  <a:pt x="365" y="31"/>
                  <a:pt x="364" y="30"/>
                  <a:pt x="363" y="30"/>
                </a:cubicBezTo>
                <a:cubicBezTo>
                  <a:pt x="362" y="30"/>
                  <a:pt x="361" y="31"/>
                  <a:pt x="360" y="31"/>
                </a:cubicBezTo>
                <a:cubicBezTo>
                  <a:pt x="358" y="30"/>
                  <a:pt x="356" y="32"/>
                  <a:pt x="354" y="32"/>
                </a:cubicBezTo>
                <a:cubicBezTo>
                  <a:pt x="355" y="31"/>
                  <a:pt x="356" y="31"/>
                  <a:pt x="357" y="30"/>
                </a:cubicBezTo>
                <a:cubicBezTo>
                  <a:pt x="356" y="31"/>
                  <a:pt x="354" y="31"/>
                  <a:pt x="352" y="32"/>
                </a:cubicBezTo>
                <a:cubicBezTo>
                  <a:pt x="353" y="32"/>
                  <a:pt x="353" y="32"/>
                  <a:pt x="353" y="32"/>
                </a:cubicBezTo>
                <a:cubicBezTo>
                  <a:pt x="352" y="32"/>
                  <a:pt x="352" y="32"/>
                  <a:pt x="351" y="33"/>
                </a:cubicBezTo>
                <a:close/>
              </a:path>
            </a:pathLst>
          </a:custGeom>
          <a:blipFill dpi="0" rotWithShape="1">
            <a:blip r:embed="rId4"/>
            <a:srcRect/>
            <a:tile tx="0" ty="0" sx="100000" sy="100000" flip="none" algn="bl"/>
          </a:blipFill>
          <a:ln>
            <a:noFill/>
          </a:ln>
        </p:spPr>
        <p:txBody>
          <a:bodyPr vert="horz" wrap="square" lIns="91440" tIns="45720" rIns="91440" bIns="45720" numCol="1" anchor="t" anchorCtr="0" compatLnSpc="1"/>
          <a:lstStyle/>
          <a:p>
            <a:endParaRPr lang="zh-CN" altLang="en-US"/>
          </a:p>
        </p:txBody>
      </p:sp>
      <p:sp>
        <p:nvSpPr>
          <p:cNvPr id="15" name="leaf-filled-shape_58923"/>
          <p:cNvSpPr>
            <a:spLocks noChangeAspect="1"/>
          </p:cNvSpPr>
          <p:nvPr/>
        </p:nvSpPr>
        <p:spPr bwMode="auto">
          <a:xfrm rot="19124668">
            <a:off x="5496001" y="3087646"/>
            <a:ext cx="589717" cy="60968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4" h="1350">
                <a:moveTo>
                  <a:pt x="1148" y="96"/>
                </a:moveTo>
                <a:cubicBezTo>
                  <a:pt x="1082" y="136"/>
                  <a:pt x="842" y="164"/>
                  <a:pt x="842" y="164"/>
                </a:cubicBezTo>
                <a:cubicBezTo>
                  <a:pt x="163" y="249"/>
                  <a:pt x="318" y="900"/>
                  <a:pt x="327" y="945"/>
                </a:cubicBezTo>
                <a:cubicBezTo>
                  <a:pt x="606" y="752"/>
                  <a:pt x="805" y="511"/>
                  <a:pt x="808" y="508"/>
                </a:cubicBezTo>
                <a:lnTo>
                  <a:pt x="808" y="508"/>
                </a:lnTo>
                <a:cubicBezTo>
                  <a:pt x="831" y="480"/>
                  <a:pt x="863" y="475"/>
                  <a:pt x="889" y="499"/>
                </a:cubicBezTo>
                <a:cubicBezTo>
                  <a:pt x="916" y="524"/>
                  <a:pt x="898" y="563"/>
                  <a:pt x="875" y="591"/>
                </a:cubicBezTo>
                <a:cubicBezTo>
                  <a:pt x="866" y="603"/>
                  <a:pt x="714" y="786"/>
                  <a:pt x="487" y="965"/>
                </a:cubicBezTo>
                <a:cubicBezTo>
                  <a:pt x="369" y="1054"/>
                  <a:pt x="183" y="1170"/>
                  <a:pt x="49" y="1224"/>
                </a:cubicBezTo>
                <a:cubicBezTo>
                  <a:pt x="16" y="1238"/>
                  <a:pt x="0" y="1276"/>
                  <a:pt x="14" y="1310"/>
                </a:cubicBezTo>
                <a:cubicBezTo>
                  <a:pt x="24" y="1335"/>
                  <a:pt x="48" y="1350"/>
                  <a:pt x="74" y="1350"/>
                </a:cubicBezTo>
                <a:cubicBezTo>
                  <a:pt x="82" y="1350"/>
                  <a:pt x="91" y="1349"/>
                  <a:pt x="99" y="1345"/>
                </a:cubicBezTo>
                <a:cubicBezTo>
                  <a:pt x="218" y="1297"/>
                  <a:pt x="404" y="1172"/>
                  <a:pt x="541" y="1073"/>
                </a:cubicBezTo>
                <a:cubicBezTo>
                  <a:pt x="1238" y="1123"/>
                  <a:pt x="1304" y="0"/>
                  <a:pt x="1148" y="96"/>
                </a:cubicBezTo>
                <a:close/>
              </a:path>
            </a:pathLst>
          </a:custGeom>
          <a:blipFill dpi="0" rotWithShape="1">
            <a:blip r:embed="rId4"/>
            <a:srcRect/>
            <a:tile tx="0" ty="0" sx="100000" sy="100000" flip="none" algn="bl"/>
          </a:blipFill>
          <a:ln>
            <a:noFill/>
          </a:ln>
        </p:spPr>
      </p:sp>
      <p:sp>
        <p:nvSpPr>
          <p:cNvPr id="16" name="leaf-filled-shape_58923"/>
          <p:cNvSpPr>
            <a:spLocks noChangeAspect="1"/>
          </p:cNvSpPr>
          <p:nvPr/>
        </p:nvSpPr>
        <p:spPr bwMode="auto">
          <a:xfrm rot="19124668">
            <a:off x="1702214" y="4717963"/>
            <a:ext cx="847615" cy="87631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4" h="1350">
                <a:moveTo>
                  <a:pt x="1148" y="96"/>
                </a:moveTo>
                <a:cubicBezTo>
                  <a:pt x="1082" y="136"/>
                  <a:pt x="842" y="164"/>
                  <a:pt x="842" y="164"/>
                </a:cubicBezTo>
                <a:cubicBezTo>
                  <a:pt x="163" y="249"/>
                  <a:pt x="318" y="900"/>
                  <a:pt x="327" y="945"/>
                </a:cubicBezTo>
                <a:cubicBezTo>
                  <a:pt x="606" y="752"/>
                  <a:pt x="805" y="511"/>
                  <a:pt x="808" y="508"/>
                </a:cubicBezTo>
                <a:lnTo>
                  <a:pt x="808" y="508"/>
                </a:lnTo>
                <a:cubicBezTo>
                  <a:pt x="831" y="480"/>
                  <a:pt x="863" y="475"/>
                  <a:pt x="889" y="499"/>
                </a:cubicBezTo>
                <a:cubicBezTo>
                  <a:pt x="916" y="524"/>
                  <a:pt x="898" y="563"/>
                  <a:pt x="875" y="591"/>
                </a:cubicBezTo>
                <a:cubicBezTo>
                  <a:pt x="866" y="603"/>
                  <a:pt x="714" y="786"/>
                  <a:pt x="487" y="965"/>
                </a:cubicBezTo>
                <a:cubicBezTo>
                  <a:pt x="369" y="1054"/>
                  <a:pt x="183" y="1170"/>
                  <a:pt x="49" y="1224"/>
                </a:cubicBezTo>
                <a:cubicBezTo>
                  <a:pt x="16" y="1238"/>
                  <a:pt x="0" y="1276"/>
                  <a:pt x="14" y="1310"/>
                </a:cubicBezTo>
                <a:cubicBezTo>
                  <a:pt x="24" y="1335"/>
                  <a:pt x="48" y="1350"/>
                  <a:pt x="74" y="1350"/>
                </a:cubicBezTo>
                <a:cubicBezTo>
                  <a:pt x="82" y="1350"/>
                  <a:pt x="91" y="1349"/>
                  <a:pt x="99" y="1345"/>
                </a:cubicBezTo>
                <a:cubicBezTo>
                  <a:pt x="218" y="1297"/>
                  <a:pt x="404" y="1172"/>
                  <a:pt x="541" y="1073"/>
                </a:cubicBezTo>
                <a:cubicBezTo>
                  <a:pt x="1238" y="1123"/>
                  <a:pt x="1304" y="0"/>
                  <a:pt x="1148" y="96"/>
                </a:cubicBezTo>
                <a:close/>
              </a:path>
            </a:pathLst>
          </a:custGeom>
          <a:blipFill dpi="0" rotWithShape="1">
            <a:blip r:embed="rId4"/>
            <a:srcRect/>
            <a:tile tx="0" ty="0" sx="100000" sy="100000" flip="none" algn="bl"/>
          </a:blipFill>
          <a:ln>
            <a:noFill/>
          </a:ln>
        </p:spPr>
      </p:sp>
      <p:sp>
        <p:nvSpPr>
          <p:cNvPr id="17" name="leaf-filled-shape_58923"/>
          <p:cNvSpPr>
            <a:spLocks noChangeAspect="1"/>
          </p:cNvSpPr>
          <p:nvPr/>
        </p:nvSpPr>
        <p:spPr bwMode="auto">
          <a:xfrm rot="4555129">
            <a:off x="6842121" y="3275394"/>
            <a:ext cx="589717" cy="60968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4" h="1350">
                <a:moveTo>
                  <a:pt x="1148" y="96"/>
                </a:moveTo>
                <a:cubicBezTo>
                  <a:pt x="1082" y="136"/>
                  <a:pt x="842" y="164"/>
                  <a:pt x="842" y="164"/>
                </a:cubicBezTo>
                <a:cubicBezTo>
                  <a:pt x="163" y="249"/>
                  <a:pt x="318" y="900"/>
                  <a:pt x="327" y="945"/>
                </a:cubicBezTo>
                <a:cubicBezTo>
                  <a:pt x="606" y="752"/>
                  <a:pt x="805" y="511"/>
                  <a:pt x="808" y="508"/>
                </a:cubicBezTo>
                <a:lnTo>
                  <a:pt x="808" y="508"/>
                </a:lnTo>
                <a:cubicBezTo>
                  <a:pt x="831" y="480"/>
                  <a:pt x="863" y="475"/>
                  <a:pt x="889" y="499"/>
                </a:cubicBezTo>
                <a:cubicBezTo>
                  <a:pt x="916" y="524"/>
                  <a:pt x="898" y="563"/>
                  <a:pt x="875" y="591"/>
                </a:cubicBezTo>
                <a:cubicBezTo>
                  <a:pt x="866" y="603"/>
                  <a:pt x="714" y="786"/>
                  <a:pt x="487" y="965"/>
                </a:cubicBezTo>
                <a:cubicBezTo>
                  <a:pt x="369" y="1054"/>
                  <a:pt x="183" y="1170"/>
                  <a:pt x="49" y="1224"/>
                </a:cubicBezTo>
                <a:cubicBezTo>
                  <a:pt x="16" y="1238"/>
                  <a:pt x="0" y="1276"/>
                  <a:pt x="14" y="1310"/>
                </a:cubicBezTo>
                <a:cubicBezTo>
                  <a:pt x="24" y="1335"/>
                  <a:pt x="48" y="1350"/>
                  <a:pt x="74" y="1350"/>
                </a:cubicBezTo>
                <a:cubicBezTo>
                  <a:pt x="82" y="1350"/>
                  <a:pt x="91" y="1349"/>
                  <a:pt x="99" y="1345"/>
                </a:cubicBezTo>
                <a:cubicBezTo>
                  <a:pt x="218" y="1297"/>
                  <a:pt x="404" y="1172"/>
                  <a:pt x="541" y="1073"/>
                </a:cubicBezTo>
                <a:cubicBezTo>
                  <a:pt x="1238" y="1123"/>
                  <a:pt x="1304" y="0"/>
                  <a:pt x="1148" y="96"/>
                </a:cubicBezTo>
                <a:close/>
              </a:path>
            </a:pathLst>
          </a:custGeom>
          <a:blipFill dpi="0" rotWithShape="1">
            <a:blip r:embed="rId4"/>
            <a:srcRect/>
            <a:tile tx="0" ty="0" sx="100000" sy="100000" flip="none" algn="bl"/>
          </a:blipFill>
          <a:ln>
            <a:noFill/>
          </a:ln>
        </p:spPr>
      </p:sp>
      <p:sp>
        <p:nvSpPr>
          <p:cNvPr id="18" name="leaf-filled-shape_58923"/>
          <p:cNvSpPr>
            <a:spLocks noChangeAspect="1"/>
          </p:cNvSpPr>
          <p:nvPr/>
        </p:nvSpPr>
        <p:spPr bwMode="auto">
          <a:xfrm rot="5400000">
            <a:off x="3833558" y="5029373"/>
            <a:ext cx="589717" cy="60968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4" h="1350">
                <a:moveTo>
                  <a:pt x="1148" y="96"/>
                </a:moveTo>
                <a:cubicBezTo>
                  <a:pt x="1082" y="136"/>
                  <a:pt x="842" y="164"/>
                  <a:pt x="842" y="164"/>
                </a:cubicBezTo>
                <a:cubicBezTo>
                  <a:pt x="163" y="249"/>
                  <a:pt x="318" y="900"/>
                  <a:pt x="327" y="945"/>
                </a:cubicBezTo>
                <a:cubicBezTo>
                  <a:pt x="606" y="752"/>
                  <a:pt x="805" y="511"/>
                  <a:pt x="808" y="508"/>
                </a:cubicBezTo>
                <a:lnTo>
                  <a:pt x="808" y="508"/>
                </a:lnTo>
                <a:cubicBezTo>
                  <a:pt x="831" y="480"/>
                  <a:pt x="863" y="475"/>
                  <a:pt x="889" y="499"/>
                </a:cubicBezTo>
                <a:cubicBezTo>
                  <a:pt x="916" y="524"/>
                  <a:pt x="898" y="563"/>
                  <a:pt x="875" y="591"/>
                </a:cubicBezTo>
                <a:cubicBezTo>
                  <a:pt x="866" y="603"/>
                  <a:pt x="714" y="786"/>
                  <a:pt x="487" y="965"/>
                </a:cubicBezTo>
                <a:cubicBezTo>
                  <a:pt x="369" y="1054"/>
                  <a:pt x="183" y="1170"/>
                  <a:pt x="49" y="1224"/>
                </a:cubicBezTo>
                <a:cubicBezTo>
                  <a:pt x="16" y="1238"/>
                  <a:pt x="0" y="1276"/>
                  <a:pt x="14" y="1310"/>
                </a:cubicBezTo>
                <a:cubicBezTo>
                  <a:pt x="24" y="1335"/>
                  <a:pt x="48" y="1350"/>
                  <a:pt x="74" y="1350"/>
                </a:cubicBezTo>
                <a:cubicBezTo>
                  <a:pt x="82" y="1350"/>
                  <a:pt x="91" y="1349"/>
                  <a:pt x="99" y="1345"/>
                </a:cubicBezTo>
                <a:cubicBezTo>
                  <a:pt x="218" y="1297"/>
                  <a:pt x="404" y="1172"/>
                  <a:pt x="541" y="1073"/>
                </a:cubicBezTo>
                <a:cubicBezTo>
                  <a:pt x="1238" y="1123"/>
                  <a:pt x="1304" y="0"/>
                  <a:pt x="1148" y="96"/>
                </a:cubicBezTo>
                <a:close/>
              </a:path>
            </a:pathLst>
          </a:custGeom>
          <a:blipFill dpi="0" rotWithShape="1">
            <a:blip r:embed="rId4"/>
            <a:srcRect/>
            <a:tile tx="0" ty="0" sx="100000" sy="100000" flip="none" algn="bl"/>
          </a:blipFill>
          <a:ln>
            <a:noFill/>
          </a:ln>
        </p:spPr>
      </p:sp>
      <p:sp>
        <p:nvSpPr>
          <p:cNvPr id="19" name="leaf-filled-shape_58923"/>
          <p:cNvSpPr>
            <a:spLocks noChangeAspect="1"/>
          </p:cNvSpPr>
          <p:nvPr/>
        </p:nvSpPr>
        <p:spPr bwMode="auto">
          <a:xfrm rot="4115823">
            <a:off x="9191575" y="1951837"/>
            <a:ext cx="589717" cy="609685"/>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4" h="1350">
                <a:moveTo>
                  <a:pt x="1148" y="96"/>
                </a:moveTo>
                <a:cubicBezTo>
                  <a:pt x="1082" y="136"/>
                  <a:pt x="842" y="164"/>
                  <a:pt x="842" y="164"/>
                </a:cubicBezTo>
                <a:cubicBezTo>
                  <a:pt x="163" y="249"/>
                  <a:pt x="318" y="900"/>
                  <a:pt x="327" y="945"/>
                </a:cubicBezTo>
                <a:cubicBezTo>
                  <a:pt x="606" y="752"/>
                  <a:pt x="805" y="511"/>
                  <a:pt x="808" y="508"/>
                </a:cubicBezTo>
                <a:lnTo>
                  <a:pt x="808" y="508"/>
                </a:lnTo>
                <a:cubicBezTo>
                  <a:pt x="831" y="480"/>
                  <a:pt x="863" y="475"/>
                  <a:pt x="889" y="499"/>
                </a:cubicBezTo>
                <a:cubicBezTo>
                  <a:pt x="916" y="524"/>
                  <a:pt x="898" y="563"/>
                  <a:pt x="875" y="591"/>
                </a:cubicBezTo>
                <a:cubicBezTo>
                  <a:pt x="866" y="603"/>
                  <a:pt x="714" y="786"/>
                  <a:pt x="487" y="965"/>
                </a:cubicBezTo>
                <a:cubicBezTo>
                  <a:pt x="369" y="1054"/>
                  <a:pt x="183" y="1170"/>
                  <a:pt x="49" y="1224"/>
                </a:cubicBezTo>
                <a:cubicBezTo>
                  <a:pt x="16" y="1238"/>
                  <a:pt x="0" y="1276"/>
                  <a:pt x="14" y="1310"/>
                </a:cubicBezTo>
                <a:cubicBezTo>
                  <a:pt x="24" y="1335"/>
                  <a:pt x="48" y="1350"/>
                  <a:pt x="74" y="1350"/>
                </a:cubicBezTo>
                <a:cubicBezTo>
                  <a:pt x="82" y="1350"/>
                  <a:pt x="91" y="1349"/>
                  <a:pt x="99" y="1345"/>
                </a:cubicBezTo>
                <a:cubicBezTo>
                  <a:pt x="218" y="1297"/>
                  <a:pt x="404" y="1172"/>
                  <a:pt x="541" y="1073"/>
                </a:cubicBezTo>
                <a:cubicBezTo>
                  <a:pt x="1238" y="1123"/>
                  <a:pt x="1304" y="0"/>
                  <a:pt x="1148" y="96"/>
                </a:cubicBezTo>
                <a:close/>
              </a:path>
            </a:pathLst>
          </a:custGeom>
          <a:blipFill dpi="0" rotWithShape="1">
            <a:blip r:embed="rId4"/>
            <a:srcRect/>
            <a:tile tx="0" ty="0" sx="100000" sy="100000" flip="none" algn="bl"/>
          </a:blipFill>
          <a:ln>
            <a:noFill/>
          </a:ln>
        </p:spPr>
      </p:sp>
    </p:spTree>
  </p:cSld>
  <p:clrMapOvr>
    <a:masterClrMapping/>
  </p:clrMapOvr>
  <p:transition>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rotWithShape="1">
          <a:blip r:embed="rId1" cstate="print">
            <a:extLst>
              <a:ext uri="{28A0092B-C50C-407E-A947-70E740481C1C}">
                <a14:useLocalDpi xmlns:a14="http://schemas.microsoft.com/office/drawing/2010/main" val="0"/>
              </a:ext>
            </a:extLst>
          </a:blip>
          <a:srcRect l="-139" t="24253" r="139" b="-159"/>
          <a:stretch>
            <a:fillRect/>
          </a:stretch>
        </p:blipFill>
        <p:spPr>
          <a:xfrm>
            <a:off x="-2302933" y="-1295400"/>
            <a:ext cx="16797866" cy="9448800"/>
          </a:xfrm>
          <a:prstGeom prst="rect">
            <a:avLst/>
          </a:prstGeom>
        </p:spPr>
      </p:pic>
      <p:sp>
        <p:nvSpPr>
          <p:cNvPr id="3" name="矩形 2"/>
          <p:cNvSpPr/>
          <p:nvPr/>
        </p:nvSpPr>
        <p:spPr>
          <a:xfrm>
            <a:off x="0" y="1625599"/>
            <a:ext cx="12192000" cy="3991429"/>
          </a:xfrm>
          <a:prstGeom prst="rect">
            <a:avLst/>
          </a:prstGeom>
          <a:solidFill>
            <a:schemeClr val="tx1">
              <a:alpha val="75000"/>
            </a:schemeClr>
          </a:solidFill>
          <a:ln w="25400" cap="flat" cmpd="sng" algn="ctr">
            <a:noFill/>
            <a:prstDash val="solid"/>
          </a:ln>
          <a:effectLst/>
        </p:spPr>
        <p:txBody>
          <a:bodyPr rtlCol="0" anchor="ctr"/>
          <a:lstStyle/>
          <a:p>
            <a:pPr algn="ctr">
              <a:defRPr/>
            </a:pPr>
            <a:endParaRPr lang="zh-CN" altLang="en-US" kern="0" smtClean="0">
              <a:solidFill>
                <a:prstClr val="white"/>
              </a:solidFill>
              <a:ea typeface="宋体" panose="02010600030101010101" pitchFamily="2" charset="-122"/>
            </a:endParaRPr>
          </a:p>
        </p:txBody>
      </p:sp>
      <p:sp>
        <p:nvSpPr>
          <p:cNvPr id="4" name="矩形 3"/>
          <p:cNvSpPr/>
          <p:nvPr/>
        </p:nvSpPr>
        <p:spPr>
          <a:xfrm>
            <a:off x="4515567" y="2041083"/>
            <a:ext cx="3148619" cy="584775"/>
          </a:xfrm>
          <a:prstGeom prst="rect">
            <a:avLst/>
          </a:prstGeom>
        </p:spPr>
        <p:txBody>
          <a:bodyPr wrap="none">
            <a:spAutoFit/>
          </a:bodyPr>
          <a:lstStyle/>
          <a:p>
            <a:pPr>
              <a:defRPr/>
            </a:pPr>
            <a:r>
              <a:rPr lang="en-US" altLang="zh-CN" sz="3200" kern="0" dirty="0" smtClean="0">
                <a:solidFill>
                  <a:schemeClr val="bg1"/>
                </a:solidFill>
                <a:latin typeface="Segoe UI" panose="020B0502040204020203" pitchFamily="34" charset="0"/>
                <a:ea typeface="Segoe UI Symbol" panose="020B0502040204020203" pitchFamily="34" charset="0"/>
                <a:cs typeface="Segoe UI" panose="020B0502040204020203" pitchFamily="34" charset="0"/>
              </a:rPr>
              <a:t>The title content</a:t>
            </a:r>
            <a:endParaRPr lang="zh-CN" altLang="en-US" sz="3200" kern="0" dirty="0" smtClean="0">
              <a:solidFill>
                <a:schemeClr val="bg1"/>
              </a:solidFill>
              <a:ea typeface="宋体" panose="02010600030101010101" pitchFamily="2" charset="-122"/>
            </a:endParaRPr>
          </a:p>
        </p:txBody>
      </p:sp>
      <p:sp>
        <p:nvSpPr>
          <p:cNvPr id="5" name="矩形 4"/>
          <p:cNvSpPr/>
          <p:nvPr/>
        </p:nvSpPr>
        <p:spPr>
          <a:xfrm>
            <a:off x="653200" y="2748748"/>
            <a:ext cx="10524085" cy="584775"/>
          </a:xfrm>
          <a:prstGeom prst="rect">
            <a:avLst/>
          </a:prstGeom>
        </p:spPr>
        <p:txBody>
          <a:bodyPr wrap="square">
            <a:spAutoFit/>
          </a:bodyPr>
          <a:lstStyle/>
          <a:p>
            <a:pPr algn="ctr"/>
            <a:r>
              <a:rPr lang="en-US" altLang="zh-CN" sz="1600" dirty="0">
                <a:solidFill>
                  <a:schemeClr val="bg1"/>
                </a:solidFill>
                <a:latin typeface="Segoe UI" panose="020B0502040204020203" pitchFamily="34" charset="0"/>
                <a:ea typeface="宋体" panose="02010600030101010101" pitchFamily="2" charset="-122"/>
                <a:cs typeface="Segoe UI" panose="020B0502040204020203" pitchFamily="34" charset="0"/>
              </a:rPr>
              <a:t>As a web designer, I am always looking for awesome photos to include in my designs and mockups. I hate buying stock photos just to use them once. </a:t>
            </a:r>
            <a:endParaRPr lang="zh-CN" altLang="en-US" sz="1600" dirty="0">
              <a:solidFill>
                <a:schemeClr val="bg1"/>
              </a:solidFill>
              <a:latin typeface="Segoe UI" panose="020B0502040204020203" pitchFamily="34" charset="0"/>
              <a:ea typeface="宋体" panose="02010600030101010101" pitchFamily="2" charset="-122"/>
              <a:cs typeface="Segoe UI" panose="020B0502040204020203" pitchFamily="34" charset="0"/>
            </a:endParaRPr>
          </a:p>
        </p:txBody>
      </p:sp>
      <p:sp>
        <p:nvSpPr>
          <p:cNvPr id="6" name="矩形 5"/>
          <p:cNvSpPr/>
          <p:nvPr/>
        </p:nvSpPr>
        <p:spPr>
          <a:xfrm>
            <a:off x="2137416" y="4973588"/>
            <a:ext cx="1082348" cy="400110"/>
          </a:xfrm>
          <a:prstGeom prst="rect">
            <a:avLst/>
          </a:prstGeom>
        </p:spPr>
        <p:txBody>
          <a:bodyPr wrap="none">
            <a:spAutoFit/>
          </a:bodyPr>
          <a:lstStyle/>
          <a:p>
            <a:pPr>
              <a:defRPr/>
            </a:pPr>
            <a:r>
              <a:rPr lang="en-US" altLang="zh-CN" sz="2000" kern="0" dirty="0" smtClean="0">
                <a:solidFill>
                  <a:schemeClr val="bg1"/>
                </a:solidFill>
                <a:latin typeface="Segoe UI" panose="020B0502040204020203" pitchFamily="34" charset="0"/>
                <a:ea typeface="Segoe UI Symbol" panose="020B0502040204020203" pitchFamily="34" charset="0"/>
                <a:cs typeface="Segoe UI" panose="020B0502040204020203" pitchFamily="34" charset="0"/>
              </a:rPr>
              <a:t>Title 01 </a:t>
            </a:r>
            <a:endParaRPr lang="zh-CN" altLang="en-US" sz="2000" kern="0" dirty="0" smtClean="0">
              <a:solidFill>
                <a:schemeClr val="bg1"/>
              </a:solidFill>
              <a:ea typeface="宋体" panose="02010600030101010101" pitchFamily="2" charset="-122"/>
            </a:endParaRPr>
          </a:p>
        </p:txBody>
      </p:sp>
      <p:sp>
        <p:nvSpPr>
          <p:cNvPr id="7" name="矩形 6"/>
          <p:cNvSpPr/>
          <p:nvPr/>
        </p:nvSpPr>
        <p:spPr>
          <a:xfrm>
            <a:off x="5554826" y="4973588"/>
            <a:ext cx="1082348" cy="400110"/>
          </a:xfrm>
          <a:prstGeom prst="rect">
            <a:avLst/>
          </a:prstGeom>
        </p:spPr>
        <p:txBody>
          <a:bodyPr wrap="none">
            <a:spAutoFit/>
          </a:bodyPr>
          <a:lstStyle/>
          <a:p>
            <a:pPr>
              <a:defRPr/>
            </a:pPr>
            <a:r>
              <a:rPr lang="en-US" altLang="zh-CN" sz="2000" kern="0" dirty="0" smtClean="0">
                <a:solidFill>
                  <a:schemeClr val="bg1"/>
                </a:solidFill>
                <a:latin typeface="Segoe UI" panose="020B0502040204020203" pitchFamily="34" charset="0"/>
                <a:ea typeface="Segoe UI Symbol" panose="020B0502040204020203" pitchFamily="34" charset="0"/>
                <a:cs typeface="Segoe UI" panose="020B0502040204020203" pitchFamily="34" charset="0"/>
              </a:rPr>
              <a:t>Title 02 </a:t>
            </a:r>
            <a:endParaRPr lang="zh-CN" altLang="en-US" sz="2000" kern="0" dirty="0" smtClean="0">
              <a:solidFill>
                <a:schemeClr val="bg1"/>
              </a:solidFill>
              <a:ea typeface="宋体" panose="02010600030101010101" pitchFamily="2" charset="-122"/>
            </a:endParaRPr>
          </a:p>
        </p:txBody>
      </p:sp>
      <p:sp>
        <p:nvSpPr>
          <p:cNvPr id="8" name="矩形 7"/>
          <p:cNvSpPr/>
          <p:nvPr/>
        </p:nvSpPr>
        <p:spPr>
          <a:xfrm>
            <a:off x="9120336" y="4973588"/>
            <a:ext cx="1082348" cy="400110"/>
          </a:xfrm>
          <a:prstGeom prst="rect">
            <a:avLst/>
          </a:prstGeom>
        </p:spPr>
        <p:txBody>
          <a:bodyPr wrap="none">
            <a:spAutoFit/>
          </a:bodyPr>
          <a:lstStyle/>
          <a:p>
            <a:pPr>
              <a:defRPr/>
            </a:pPr>
            <a:r>
              <a:rPr lang="en-US" altLang="zh-CN" sz="2000" kern="0" dirty="0" smtClean="0">
                <a:solidFill>
                  <a:schemeClr val="bg1"/>
                </a:solidFill>
                <a:latin typeface="Segoe UI" panose="020B0502040204020203" pitchFamily="34" charset="0"/>
                <a:ea typeface="Segoe UI Symbol" panose="020B0502040204020203" pitchFamily="34" charset="0"/>
                <a:cs typeface="Segoe UI" panose="020B0502040204020203" pitchFamily="34" charset="0"/>
              </a:rPr>
              <a:t>Title 03 </a:t>
            </a:r>
            <a:endParaRPr lang="zh-CN" altLang="en-US" sz="2000" kern="0" dirty="0" smtClean="0">
              <a:solidFill>
                <a:schemeClr val="bg1"/>
              </a:solidFill>
              <a:ea typeface="宋体" panose="02010600030101010101" pitchFamily="2" charset="-122"/>
            </a:endParaRPr>
          </a:p>
        </p:txBody>
      </p:sp>
      <p:grpSp>
        <p:nvGrpSpPr>
          <p:cNvPr id="9" name="组合 8"/>
          <p:cNvGrpSpPr/>
          <p:nvPr/>
        </p:nvGrpSpPr>
        <p:grpSpPr>
          <a:xfrm>
            <a:off x="5656602" y="3950775"/>
            <a:ext cx="878797" cy="878797"/>
            <a:chOff x="5407877" y="4049684"/>
            <a:chExt cx="878797" cy="878797"/>
          </a:xfrm>
          <a:noFill/>
        </p:grpSpPr>
        <p:sp>
          <p:nvSpPr>
            <p:cNvPr id="10" name="椭圆 9"/>
            <p:cNvSpPr/>
            <p:nvPr/>
          </p:nvSpPr>
          <p:spPr>
            <a:xfrm>
              <a:off x="5407877" y="4049684"/>
              <a:ext cx="878797" cy="878797"/>
            </a:xfrm>
            <a:prstGeom prst="ellipse">
              <a:avLst/>
            </a:prstGeom>
            <a:grpFill/>
            <a:ln w="25400" cap="flat" cmpd="sng" algn="ctr">
              <a:noFill/>
              <a:prstDash val="solid"/>
            </a:ln>
            <a:effectLst/>
          </p:spPr>
          <p:txBody>
            <a:bodyPr rtlCol="0" anchor="ctr"/>
            <a:lstStyle/>
            <a:p>
              <a:pPr algn="ctr">
                <a:defRPr/>
              </a:pPr>
              <a:endParaRPr lang="zh-CN" altLang="en-US" kern="0" smtClean="0">
                <a:solidFill>
                  <a:prstClr val="white"/>
                </a:solidFill>
                <a:ea typeface="宋体" panose="02010600030101010101" pitchFamily="2" charset="-122"/>
              </a:endParaRPr>
            </a:p>
          </p:txBody>
        </p:sp>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89699" y="4131506"/>
              <a:ext cx="715152" cy="715152"/>
            </a:xfrm>
            <a:prstGeom prst="rect">
              <a:avLst/>
            </a:prstGeom>
            <a:grpFill/>
          </p:spPr>
        </p:pic>
      </p:grpSp>
      <p:grpSp>
        <p:nvGrpSpPr>
          <p:cNvPr id="12" name="组合 11"/>
          <p:cNvGrpSpPr/>
          <p:nvPr/>
        </p:nvGrpSpPr>
        <p:grpSpPr>
          <a:xfrm>
            <a:off x="9192344" y="3950775"/>
            <a:ext cx="878797" cy="878797"/>
            <a:chOff x="7900046" y="3967861"/>
            <a:chExt cx="878797" cy="878797"/>
          </a:xfrm>
          <a:noFill/>
        </p:grpSpPr>
        <p:sp>
          <p:nvSpPr>
            <p:cNvPr id="13" name="椭圆 12"/>
            <p:cNvSpPr/>
            <p:nvPr/>
          </p:nvSpPr>
          <p:spPr>
            <a:xfrm>
              <a:off x="7900046" y="3967861"/>
              <a:ext cx="878797" cy="878797"/>
            </a:xfrm>
            <a:prstGeom prst="ellipse">
              <a:avLst/>
            </a:prstGeom>
            <a:grpFill/>
            <a:ln w="25400" cap="flat" cmpd="sng" algn="ctr">
              <a:noFill/>
              <a:prstDash val="solid"/>
            </a:ln>
            <a:effectLst/>
          </p:spPr>
          <p:txBody>
            <a:bodyPr rtlCol="0" anchor="ctr"/>
            <a:lstStyle/>
            <a:p>
              <a:pPr algn="ctr">
                <a:defRPr/>
              </a:pPr>
              <a:endParaRPr lang="zh-CN" altLang="en-US" kern="0" smtClean="0">
                <a:solidFill>
                  <a:prstClr val="white"/>
                </a:solidFill>
                <a:ea typeface="宋体" panose="02010600030101010101" pitchFamily="2" charset="-122"/>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1241" y="4039056"/>
              <a:ext cx="736406" cy="736406"/>
            </a:xfrm>
            <a:prstGeom prst="rect">
              <a:avLst/>
            </a:prstGeom>
            <a:grpFill/>
          </p:spPr>
        </p:pic>
      </p:grpSp>
      <p:grpSp>
        <p:nvGrpSpPr>
          <p:cNvPr id="15" name="组合 14"/>
          <p:cNvGrpSpPr/>
          <p:nvPr/>
        </p:nvGrpSpPr>
        <p:grpSpPr>
          <a:xfrm>
            <a:off x="2207568" y="3950775"/>
            <a:ext cx="878797" cy="878797"/>
            <a:chOff x="3082450" y="3933868"/>
            <a:chExt cx="878797" cy="878797"/>
          </a:xfrm>
          <a:noFill/>
        </p:grpSpPr>
        <p:sp>
          <p:nvSpPr>
            <p:cNvPr id="16" name="椭圆 15"/>
            <p:cNvSpPr/>
            <p:nvPr/>
          </p:nvSpPr>
          <p:spPr>
            <a:xfrm>
              <a:off x="3082450" y="3933868"/>
              <a:ext cx="878797" cy="878797"/>
            </a:xfrm>
            <a:prstGeom prst="ellipse">
              <a:avLst/>
            </a:prstGeom>
            <a:grpFill/>
            <a:ln w="25400" cap="flat" cmpd="sng" algn="ctr">
              <a:noFill/>
              <a:prstDash val="solid"/>
            </a:ln>
            <a:effectLst/>
          </p:spPr>
          <p:txBody>
            <a:bodyPr rtlCol="0" anchor="ctr"/>
            <a:lstStyle/>
            <a:p>
              <a:pPr algn="ctr">
                <a:defRPr/>
              </a:pPr>
              <a:endParaRPr lang="zh-CN" altLang="en-US" kern="0" smtClean="0">
                <a:solidFill>
                  <a:prstClr val="white"/>
                </a:solidFill>
                <a:ea typeface="宋体" panose="02010600030101010101" pitchFamily="2" charset="-122"/>
              </a:endParaRPr>
            </a:p>
          </p:txBody>
        </p:sp>
        <p:pic>
          <p:nvPicPr>
            <p:cNvPr id="17" name="图片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1526" y="4082944"/>
              <a:ext cx="580645" cy="580645"/>
            </a:xfrm>
            <a:prstGeom prst="rect">
              <a:avLst/>
            </a:prstGeom>
            <a:grpFill/>
          </p:spPr>
        </p:pic>
      </p:grpSp>
      <p:sp>
        <p:nvSpPr>
          <p:cNvPr id="18" name="椭圆 17"/>
          <p:cNvSpPr/>
          <p:nvPr/>
        </p:nvSpPr>
        <p:spPr>
          <a:xfrm>
            <a:off x="2171965" y="3915326"/>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9174542" y="3932973"/>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5632676" y="3875749"/>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wipe/>
  </p:transition>
  <p:timing>
    <p:tnLst>
      <p:par>
        <p:cTn id="1" dur="indefinite" restart="never" nodeType="tmRoot"/>
      </p:par>
    </p:tnLst>
  </p:timing>
</p:sld>
</file>

<file path=ppt/tags/tag1.xml><?xml version="1.0" encoding="utf-8"?>
<p:tagLst xmlns:p="http://schemas.openxmlformats.org/presentationml/2006/main">
  <p:tag name="MH" val="20160830110146"/>
  <p:tag name="MH_LIBRARY" val="CONTENTS"/>
  <p:tag name="MH_TYPE" val="OTHERS"/>
  <p:tag name="ID" val="553512"/>
</p:tagLst>
</file>

<file path=ppt/tags/tag2.xml><?xml version="1.0" encoding="utf-8"?>
<p:tagLst xmlns:p="http://schemas.openxmlformats.org/presentationml/2006/main">
  <p:tag name="MH" val="20160830110146"/>
  <p:tag name="MH_LIBRARY" val="CONTENTS"/>
  <p:tag name="MH_TYPE" val="OTHERS"/>
  <p:tag name="ID" val="553512"/>
</p:tagLst>
</file>

<file path=ppt/tags/tag3.xml><?xml version="1.0" encoding="utf-8"?>
<p:tagLst xmlns:p="http://schemas.openxmlformats.org/presentationml/2006/main">
  <p:tag name="MH" val="20160830110146"/>
  <p:tag name="MH_LIBRARY" val="CONTENTS"/>
  <p:tag name="MH_TYPE" val="OTHERS"/>
  <p:tag name="ID" val="55351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微软雅黑1">
      <a:majorFont>
        <a:latin typeface="Calibri Light"/>
        <a:ea typeface="微软雅黑"/>
        <a:cs typeface=""/>
      </a:majorFont>
      <a:minorFont>
        <a:latin typeface="Calibr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1773</Words>
  <Application>WPS 演示</Application>
  <PresentationFormat>宽屏</PresentationFormat>
  <Paragraphs>148</Paragraphs>
  <Slides>15</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15</vt:i4>
      </vt:variant>
    </vt:vector>
  </HeadingPairs>
  <TitlesOfParts>
    <vt:vector size="35" baseType="lpstr">
      <vt:lpstr>Arial</vt:lpstr>
      <vt:lpstr>宋体</vt:lpstr>
      <vt:lpstr>Wingdings</vt:lpstr>
      <vt:lpstr>Arial Unicode MS</vt:lpstr>
      <vt:lpstr>微软雅黑</vt:lpstr>
      <vt:lpstr>Tw Cen MT Condensed Extra Bold</vt:lpstr>
      <vt:lpstr>幼圆</vt:lpstr>
      <vt:lpstr>Segoe UI</vt:lpstr>
      <vt:lpstr>Segoe UI Symbol</vt:lpstr>
      <vt:lpstr>微软雅黑 Light</vt:lpstr>
      <vt:lpstr>Calibri</vt:lpstr>
      <vt:lpstr>Oswald</vt:lpstr>
      <vt:lpstr>Gill Sans</vt:lpstr>
      <vt:lpstr>Raleway Medium</vt:lpstr>
      <vt:lpstr>Segoe Print</vt:lpstr>
      <vt:lpstr>Helvetica</vt:lpstr>
      <vt:lpstr>Arial Unicode MS</vt:lpstr>
      <vt:lpstr>Calibri Light</vt:lpstr>
      <vt:lpstr>Gill Sans MT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沙皮</cp:lastModifiedBy>
  <cp:revision>29</cp:revision>
  <dcterms:created xsi:type="dcterms:W3CDTF">2018-01-13T10:52:00Z</dcterms:created>
  <dcterms:modified xsi:type="dcterms:W3CDTF">2019-11-22T06:21:51Z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2052-11.1.0.9175</vt:lpwstr>
  </property>
</Properties>
</file>

<file path=docProps/thumbnail.jpeg>
</file>